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4" r:id="rId4"/>
    <p:sldId id="259" r:id="rId5"/>
    <p:sldId id="258" r:id="rId6"/>
    <p:sldId id="261" r:id="rId7"/>
    <p:sldId id="296" r:id="rId8"/>
    <p:sldId id="297" r:id="rId9"/>
    <p:sldId id="298" r:id="rId10"/>
    <p:sldId id="299" r:id="rId11"/>
    <p:sldId id="271" r:id="rId12"/>
    <p:sldId id="304" r:id="rId13"/>
    <p:sldId id="305" r:id="rId14"/>
    <p:sldId id="306" r:id="rId15"/>
    <p:sldId id="307" r:id="rId16"/>
    <p:sldId id="308" r:id="rId17"/>
    <p:sldId id="282" r:id="rId18"/>
    <p:sldId id="302" r:id="rId19"/>
    <p:sldId id="303" r:id="rId20"/>
    <p:sldId id="283" r:id="rId21"/>
    <p:sldId id="273" r:id="rId22"/>
    <p:sldId id="315" r:id="rId23"/>
    <p:sldId id="262" r:id="rId24"/>
    <p:sldId id="284" r:id="rId25"/>
    <p:sldId id="285" r:id="rId26"/>
    <p:sldId id="309" r:id="rId27"/>
    <p:sldId id="267" r:id="rId28"/>
    <p:sldId id="286" r:id="rId29"/>
    <p:sldId id="268" r:id="rId30"/>
    <p:sldId id="287" r:id="rId31"/>
    <p:sldId id="313" r:id="rId32"/>
    <p:sldId id="311" r:id="rId33"/>
    <p:sldId id="290" r:id="rId34"/>
    <p:sldId id="288" r:id="rId35"/>
    <p:sldId id="289" r:id="rId36"/>
    <p:sldId id="272" r:id="rId37"/>
    <p:sldId id="263" r:id="rId38"/>
    <p:sldId id="264" r:id="rId39"/>
    <p:sldId id="269" r:id="rId40"/>
    <p:sldId id="292" r:id="rId41"/>
    <p:sldId id="312" r:id="rId42"/>
    <p:sldId id="279" r:id="rId43"/>
    <p:sldId id="278" r:id="rId44"/>
    <p:sldId id="295" r:id="rId45"/>
    <p:sldId id="280" r:id="rId46"/>
    <p:sldId id="281" r:id="rId47"/>
  </p:sldIdLst>
  <p:sldSz cx="9144000" cy="5143500" type="screen16x9"/>
  <p:notesSz cx="6858000" cy="9144000"/>
  <p:embeddedFontLst>
    <p:embeddedFont>
      <p:font typeface="Anton" pitchFamily="2" charset="7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Krona One" panose="02010605030500060004" pitchFamily="2" charset="77"/>
      <p:regular r:id="rId58"/>
    </p:embeddedFont>
    <p:embeddedFont>
      <p:font typeface="Nunito Light" panose="020F0302020204030204" pitchFamily="34" charset="0"/>
      <p:regular r:id="rId59"/>
      <p: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Roboto Condensed Light" panose="020F0302020204030204" pitchFamily="34" charset="0"/>
      <p:regular r:id="rId65"/>
      <p: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hgC4NwDA4lAUOhLSVs0pmPxGC/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8BE"/>
    <a:srgbClr val="AF1778"/>
    <a:srgbClr val="92BFE8"/>
    <a:srgbClr val="739ECB"/>
    <a:srgbClr val="64679F"/>
    <a:srgbClr val="373BA1"/>
    <a:srgbClr val="D3198B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B3C6F2-44F7-426D-8553-165B31C23B74}">
  <a:tblStyle styleId="{DEB3C6F2-44F7-426D-8553-165B31C23B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A9C3826-88D9-4895-B618-DAE2B212E585}" styleName="Table_1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CACACA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CACACA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8A8A8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  <a:tblStyle styleId="{D1563553-83F7-4787-A892-33243A3A3625}" styleName="Table_2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  <a:tblStyle styleId="{1C40CFB1-65E3-43FA-9804-75979F9EEA41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7"/>
    <p:restoredTop sz="79630"/>
  </p:normalViewPr>
  <p:slideViewPr>
    <p:cSldViewPr snapToGrid="0">
      <p:cViewPr varScale="1">
        <p:scale>
          <a:sx n="156" d="100"/>
          <a:sy n="156" d="100"/>
        </p:scale>
        <p:origin x="176" y="48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b="0"/>
              <a:t>Vertical</a:t>
            </a:r>
            <a:r>
              <a:rPr lang="zh-TW" b="0"/>
              <a:t> </a:t>
            </a:r>
            <a:r>
              <a:rPr lang="en-US" b="0"/>
              <a:t>Market</a:t>
            </a:r>
            <a:r>
              <a:rPr lang="zh-TW" b="0"/>
              <a:t> </a:t>
            </a:r>
            <a:r>
              <a:rPr lang="en-US" b="0"/>
              <a:t>Rev.</a:t>
            </a:r>
            <a:r>
              <a:rPr lang="zh-TW" b="0"/>
              <a:t> </a:t>
            </a:r>
            <a:r>
              <a:rPr lang="en-US" b="0"/>
              <a:t>Distribution</a:t>
            </a:r>
          </a:p>
        </c:rich>
      </c:tx>
      <c:layout>
        <c:manualLayout>
          <c:xMode val="edge"/>
          <c:yMode val="edge"/>
          <c:x val="0.23521805550321823"/>
          <c:y val="5.30359027408644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</c:spPr>
          <c:dPt>
            <c:idx val="0"/>
            <c:bubble3D val="0"/>
            <c:explosion val="13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4A-4EC7-9D18-61062B8D2B78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4A-4EC7-9D18-61062B8D2B78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4A-4EC7-9D18-61062B8D2B78}"/>
              </c:ext>
            </c:extLst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4A-4EC7-9D18-61062B8D2B78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4A-4EC7-9D18-61062B8D2B78}"/>
              </c:ext>
            </c:extLst>
          </c:dPt>
          <c:dLbls>
            <c:dLbl>
              <c:idx val="0"/>
              <c:layout>
                <c:manualLayout>
                  <c:x val="6.1328528276097062E-2"/>
                  <c:y val="2.347125923820166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2800" b="1" dirty="0"/>
                      <a:t>3</a:t>
                    </a:r>
                    <a:r>
                      <a:rPr lang="en-US" altLang="zh-TW" sz="2800" b="1" dirty="0">
                        <a:solidFill>
                          <a:srgbClr val="FFFFFF"/>
                        </a:solidFill>
                      </a:rPr>
                      <a:t>8</a:t>
                    </a:r>
                    <a:r>
                      <a:rPr lang="en-US" altLang="zh-TW" sz="2800" b="1" dirty="0"/>
                      <a:t>%</a:t>
                    </a:r>
                  </a:p>
                  <a:p>
                    <a:fld id="{ED1EF96A-F636-8A4F-A471-A9055D4929C9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031418493523"/>
                      <c:h val="0.368230678230082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54A-4EC7-9D18-61062B8D2B78}"/>
                </c:ext>
              </c:extLst>
            </c:dLbl>
            <c:dLbl>
              <c:idx val="1"/>
              <c:layout>
                <c:manualLayout>
                  <c:x val="0.20517582143552626"/>
                  <c:y val="-7.4421353007189245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66263126-1CB1-8444-8B7C-54859A1F0A77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4A-4EC7-9D18-61062B8D2B78}"/>
                </c:ext>
              </c:extLst>
            </c:dLbl>
            <c:dLbl>
              <c:idx val="2"/>
              <c:layout>
                <c:manualLayout>
                  <c:x val="3.7619051493768804E-2"/>
                  <c:y val="0.12725295125167799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5E519834-DC39-7C40-B0EF-D98B5ACDB8FD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842924460033"/>
                      <c:h val="0.288214637891836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54A-4EC7-9D18-61062B8D2B78}"/>
                </c:ext>
              </c:extLst>
            </c:dLbl>
            <c:dLbl>
              <c:idx val="3"/>
              <c:layout>
                <c:manualLayout>
                  <c:x val="-0.11190811659101943"/>
                  <c:y val="0.30412427956620575"/>
                </c:manualLayout>
              </c:layout>
              <c:tx>
                <c:rich>
                  <a:bodyPr/>
                  <a:lstStyle/>
                  <a:p>
                    <a:r>
                      <a:rPr lang="en-US" sz="1400" b="1" dirty="0"/>
                      <a:t>12%</a:t>
                    </a:r>
                  </a:p>
                  <a:p>
                    <a:fld id="{0F19EA5C-C4FB-5848-A7C3-73B6226AA220}" type="CATEGORYNAME">
                      <a:rPr lang="en-US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37069332222489"/>
                      <c:h val="0.305352419244109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54A-4EC7-9D18-61062B8D2B78}"/>
                </c:ext>
              </c:extLst>
            </c:dLbl>
            <c:dLbl>
              <c:idx val="4"/>
              <c:layout>
                <c:manualLayout>
                  <c:x val="-0.19292649227780151"/>
                  <c:y val="0.11318777080101514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6%</a:t>
                    </a:r>
                    <a:endParaRPr lang="en-US" sz="1400" b="1" dirty="0"/>
                  </a:p>
                  <a:p>
                    <a:fld id="{D1A23C7A-3760-A149-9331-DAEC27657546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54A-4EC7-9D18-61062B8D2B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Government</c:v>
                </c:pt>
                <c:pt idx="1">
                  <c:v>Financial Services</c:v>
                </c:pt>
                <c:pt idx="2">
                  <c:v>Manufacturing, retail, distribution</c:v>
                </c:pt>
                <c:pt idx="3">
                  <c:v>Communication &amp; utilities</c:v>
                </c:pt>
                <c:pt idx="4">
                  <c:v>Health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22</c:v>
                </c:pt>
                <c:pt idx="2">
                  <c:v>22</c:v>
                </c:pt>
                <c:pt idx="3">
                  <c:v>12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54A-4EC7-9D18-61062B8D2B7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b="0"/>
              <a:t>Vertical</a:t>
            </a:r>
            <a:r>
              <a:rPr lang="zh-TW" b="0"/>
              <a:t> </a:t>
            </a:r>
            <a:r>
              <a:rPr lang="en-US" b="0"/>
              <a:t>Market</a:t>
            </a:r>
            <a:r>
              <a:rPr lang="zh-TW" b="0"/>
              <a:t> </a:t>
            </a:r>
            <a:r>
              <a:rPr lang="en-US" b="0"/>
              <a:t>Rev.</a:t>
            </a:r>
            <a:r>
              <a:rPr lang="zh-TW" b="0"/>
              <a:t> </a:t>
            </a:r>
            <a:r>
              <a:rPr lang="en-US" b="0"/>
              <a:t>Distribution</a:t>
            </a:r>
          </a:p>
        </c:rich>
      </c:tx>
      <c:layout>
        <c:manualLayout>
          <c:xMode val="edge"/>
          <c:yMode val="edge"/>
          <c:x val="0.23521805550321823"/>
          <c:y val="5.30359027408644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</c:spPr>
          <c:dPt>
            <c:idx val="0"/>
            <c:bubble3D val="0"/>
            <c:explosion val="13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4A-4EC7-9D18-61062B8D2B78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4A-4EC7-9D18-61062B8D2B78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4A-4EC7-9D18-61062B8D2B78}"/>
              </c:ext>
            </c:extLst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4A-4EC7-9D18-61062B8D2B78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4A-4EC7-9D18-61062B8D2B78}"/>
              </c:ext>
            </c:extLst>
          </c:dPt>
          <c:dLbls>
            <c:dLbl>
              <c:idx val="0"/>
              <c:layout>
                <c:manualLayout>
                  <c:x val="6.1328528276097062E-2"/>
                  <c:y val="2.347125923820166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2800" b="1" dirty="0"/>
                      <a:t>38%</a:t>
                    </a:r>
                  </a:p>
                  <a:p>
                    <a:fld id="{ED1EF96A-F636-8A4F-A471-A9055D4929C9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031418493523"/>
                      <c:h val="0.368230678230082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54A-4EC7-9D18-61062B8D2B78}"/>
                </c:ext>
              </c:extLst>
            </c:dLbl>
            <c:dLbl>
              <c:idx val="1"/>
              <c:layout>
                <c:manualLayout>
                  <c:x val="0.20517582143552626"/>
                  <c:y val="-7.4421353007189245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66263126-1CB1-8444-8B7C-54859A1F0A77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4A-4EC7-9D18-61062B8D2B78}"/>
                </c:ext>
              </c:extLst>
            </c:dLbl>
            <c:dLbl>
              <c:idx val="2"/>
              <c:layout>
                <c:manualLayout>
                  <c:x val="3.7619051493768804E-2"/>
                  <c:y val="0.12725295125167799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5E519834-DC39-7C40-B0EF-D98B5ACDB8FD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842924460033"/>
                      <c:h val="0.288214637891836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54A-4EC7-9D18-61062B8D2B78}"/>
                </c:ext>
              </c:extLst>
            </c:dLbl>
            <c:dLbl>
              <c:idx val="3"/>
              <c:layout>
                <c:manualLayout>
                  <c:x val="-0.11190811659101943"/>
                  <c:y val="0.30412427956620575"/>
                </c:manualLayout>
              </c:layout>
              <c:tx>
                <c:rich>
                  <a:bodyPr/>
                  <a:lstStyle/>
                  <a:p>
                    <a:r>
                      <a:rPr lang="en-US" sz="1400" b="1" dirty="0"/>
                      <a:t>12%</a:t>
                    </a:r>
                  </a:p>
                  <a:p>
                    <a:fld id="{0F19EA5C-C4FB-5848-A7C3-73B6226AA220}" type="CATEGORYNAME">
                      <a:rPr lang="en-US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37069332222489"/>
                      <c:h val="0.305352419244109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54A-4EC7-9D18-61062B8D2B78}"/>
                </c:ext>
              </c:extLst>
            </c:dLbl>
            <c:dLbl>
              <c:idx val="4"/>
              <c:layout>
                <c:manualLayout>
                  <c:x val="-0.19292649227780151"/>
                  <c:y val="0.11318777080101514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6%</a:t>
                    </a:r>
                    <a:endParaRPr lang="en-US" sz="1400" b="1" dirty="0"/>
                  </a:p>
                  <a:p>
                    <a:fld id="{D1A23C7A-3760-A149-9331-DAEC27657546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54A-4EC7-9D18-61062B8D2B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Government</c:v>
                </c:pt>
                <c:pt idx="1">
                  <c:v>Financial Services</c:v>
                </c:pt>
                <c:pt idx="2">
                  <c:v>Manufacturing, retail, distribution</c:v>
                </c:pt>
                <c:pt idx="3">
                  <c:v>Communication &amp; utilities</c:v>
                </c:pt>
                <c:pt idx="4">
                  <c:v>Health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22</c:v>
                </c:pt>
                <c:pt idx="2">
                  <c:v>22</c:v>
                </c:pt>
                <c:pt idx="3">
                  <c:v>12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54A-4EC7-9D18-61062B8D2B7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b="0"/>
              <a:t>Vertical</a:t>
            </a:r>
            <a:r>
              <a:rPr lang="zh-TW" b="0"/>
              <a:t> </a:t>
            </a:r>
            <a:r>
              <a:rPr lang="en-US" b="0"/>
              <a:t>Market</a:t>
            </a:r>
            <a:r>
              <a:rPr lang="zh-TW" b="0"/>
              <a:t> </a:t>
            </a:r>
            <a:r>
              <a:rPr lang="en-US" b="0"/>
              <a:t>Rev.</a:t>
            </a:r>
            <a:r>
              <a:rPr lang="zh-TW" b="0"/>
              <a:t> </a:t>
            </a:r>
            <a:r>
              <a:rPr lang="en-US" b="0"/>
              <a:t>Distribution</a:t>
            </a:r>
          </a:p>
        </c:rich>
      </c:tx>
      <c:layout>
        <c:manualLayout>
          <c:xMode val="edge"/>
          <c:yMode val="edge"/>
          <c:x val="0.23521805550321823"/>
          <c:y val="5.30359027408644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</c:spPr>
          <c:dPt>
            <c:idx val="0"/>
            <c:bubble3D val="0"/>
            <c:explosion val="13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4A-4EC7-9D18-61062B8D2B78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4A-4EC7-9D18-61062B8D2B78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4A-4EC7-9D18-61062B8D2B78}"/>
              </c:ext>
            </c:extLst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4A-4EC7-9D18-61062B8D2B78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4A-4EC7-9D18-61062B8D2B78}"/>
              </c:ext>
            </c:extLst>
          </c:dPt>
          <c:dLbls>
            <c:dLbl>
              <c:idx val="0"/>
              <c:layout>
                <c:manualLayout>
                  <c:x val="6.1328528276097062E-2"/>
                  <c:y val="2.347125923820166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2800" b="1" dirty="0"/>
                      <a:t>38%</a:t>
                    </a:r>
                  </a:p>
                  <a:p>
                    <a:fld id="{ED1EF96A-F636-8A4F-A471-A9055D4929C9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031418493523"/>
                      <c:h val="0.368230678230082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54A-4EC7-9D18-61062B8D2B78}"/>
                </c:ext>
              </c:extLst>
            </c:dLbl>
            <c:dLbl>
              <c:idx val="1"/>
              <c:layout>
                <c:manualLayout>
                  <c:x val="0.20517582143552626"/>
                  <c:y val="-7.4421353007189245E-3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66263126-1CB1-8444-8B7C-54859A1F0A77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4A-4EC7-9D18-61062B8D2B78}"/>
                </c:ext>
              </c:extLst>
            </c:dLbl>
            <c:dLbl>
              <c:idx val="2"/>
              <c:layout>
                <c:manualLayout>
                  <c:x val="3.7619051493768804E-2"/>
                  <c:y val="0.12725295125167799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22%</a:t>
                    </a:r>
                  </a:p>
                  <a:p>
                    <a:fld id="{5E519834-DC39-7C40-B0EF-D98B5ACDB8FD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842924460033"/>
                      <c:h val="0.288214637891836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54A-4EC7-9D18-61062B8D2B78}"/>
                </c:ext>
              </c:extLst>
            </c:dLbl>
            <c:dLbl>
              <c:idx val="3"/>
              <c:layout>
                <c:manualLayout>
                  <c:x val="-0.11190811659101943"/>
                  <c:y val="0.30412427956620575"/>
                </c:manualLayout>
              </c:layout>
              <c:tx>
                <c:rich>
                  <a:bodyPr/>
                  <a:lstStyle/>
                  <a:p>
                    <a:r>
                      <a:rPr lang="en-US" sz="1400" b="1" dirty="0"/>
                      <a:t>12%</a:t>
                    </a:r>
                  </a:p>
                  <a:p>
                    <a:fld id="{0F19EA5C-C4FB-5848-A7C3-73B6226AA220}" type="CATEGORYNAME">
                      <a:rPr lang="en-US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37069332222489"/>
                      <c:h val="0.305352419244109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54A-4EC7-9D18-61062B8D2B78}"/>
                </c:ext>
              </c:extLst>
            </c:dLbl>
            <c:dLbl>
              <c:idx val="4"/>
              <c:layout>
                <c:manualLayout>
                  <c:x val="-0.19292649227780151"/>
                  <c:y val="0.11318777080101514"/>
                </c:manualLayout>
              </c:layout>
              <c:tx>
                <c:rich>
                  <a:bodyPr/>
                  <a:lstStyle/>
                  <a:p>
                    <a:r>
                      <a:rPr lang="en-US" altLang="zh-TW" sz="1400" b="1" dirty="0"/>
                      <a:t>6%</a:t>
                    </a:r>
                    <a:endParaRPr lang="en-US" sz="1400" b="1" dirty="0"/>
                  </a:p>
                  <a:p>
                    <a:fld id="{D1A23C7A-3760-A149-9331-DAEC27657546}" type="CATEGORYNAME">
                      <a:rPr lang="en-US" smtClean="0"/>
                      <a:pPr/>
                      <a:t>[CATEGORY NAME]</a:t>
                    </a:fld>
                    <a:endParaRPr lang="en-TW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54A-4EC7-9D18-61062B8D2B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Government</c:v>
                </c:pt>
                <c:pt idx="1">
                  <c:v>Financial Services</c:v>
                </c:pt>
                <c:pt idx="2">
                  <c:v>Manufacturing, retail, distribution</c:v>
                </c:pt>
                <c:pt idx="3">
                  <c:v>Communication &amp; utilities</c:v>
                </c:pt>
                <c:pt idx="4">
                  <c:v>Health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22</c:v>
                </c:pt>
                <c:pt idx="2">
                  <c:v>22</c:v>
                </c:pt>
                <c:pt idx="3">
                  <c:v>12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54A-4EC7-9D18-61062B8D2B7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5555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Capstone Project</a:t>
            </a:r>
            <a:endParaRPr dirty="0"/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Blair </a:t>
            </a: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Moch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INFO8687</a:t>
            </a:r>
            <a:endParaRPr dirty="0"/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 dirty="0"/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Sept. 22 2025</a:t>
            </a:r>
            <a:endParaRPr dirty="0"/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Simon Sarkodie 				8960492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Mohana Dutta 				8990773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Ya-Jwu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Jang 				9015996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 </a:t>
            </a: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Rajendrakumar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Patel 		9019384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55555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Vasukrishna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Ashokkumar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Bhalodia</a:t>
            </a: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9018135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87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82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478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94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93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05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</a:rPr>
              <a:t>CGI’s business heavily relies on government IT contracts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</a:rPr>
              <a:t>CGI’s business heavily relies on government IT contracts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3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</a:rPr>
              <a:t>CGI’s business heavily relies on government IT contracts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67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43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>
          <a:extLst>
            <a:ext uri="{FF2B5EF4-FFF2-40B4-BE49-F238E27FC236}">
              <a16:creationId xmlns:a16="http://schemas.microsoft.com/office/drawing/2014/main" id="{679ABD23-AD7E-D5AA-4F15-5B145835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2:notes">
            <a:extLst>
              <a:ext uri="{FF2B5EF4-FFF2-40B4-BE49-F238E27FC236}">
                <a16:creationId xmlns:a16="http://schemas.microsoft.com/office/drawing/2014/main" id="{F4D9D3F3-CEBC-FEDD-FBA5-AE952B306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12:notes">
            <a:extLst>
              <a:ext uri="{FF2B5EF4-FFF2-40B4-BE49-F238E27FC236}">
                <a16:creationId xmlns:a16="http://schemas.microsoft.com/office/drawing/2014/main" id="{CBB1AC52-9B52-64C2-21EF-AF286FF94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058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>
          <a:extLst>
            <a:ext uri="{FF2B5EF4-FFF2-40B4-BE49-F238E27FC236}">
              <a16:creationId xmlns:a16="http://schemas.microsoft.com/office/drawing/2014/main" id="{E2E219B6-22E9-F743-5B23-D2C28E73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:notes">
            <a:extLst>
              <a:ext uri="{FF2B5EF4-FFF2-40B4-BE49-F238E27FC236}">
                <a16:creationId xmlns:a16="http://schemas.microsoft.com/office/drawing/2014/main" id="{20D797B2-A373-26E0-67F0-D1050246C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p9:notes">
            <a:extLst>
              <a:ext uri="{FF2B5EF4-FFF2-40B4-BE49-F238E27FC236}">
                <a16:creationId xmlns:a16="http://schemas.microsoft.com/office/drawing/2014/main" id="{F27042B6-B565-94F4-74EF-683995B3E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459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Nunito Light"/>
              <a:buNone/>
            </a:pPr>
            <a:r>
              <a:rPr lang="en-US" sz="1100" dirty="0"/>
              <a:t>Initial Investment: High</a:t>
            </a:r>
          </a:p>
          <a:p>
            <a:pPr marL="0" indent="0">
              <a:lnSpc>
                <a:spcPct val="150000"/>
              </a:lnSpc>
              <a:buFont typeface="Nunito Light"/>
              <a:buNone/>
            </a:pPr>
            <a:r>
              <a:rPr lang="en-US" sz="1100" dirty="0"/>
              <a:t>Benefits:</a:t>
            </a:r>
          </a:p>
          <a:p>
            <a:pPr marL="285750" indent="-285750">
              <a:lnSpc>
                <a:spcPct val="150000"/>
              </a:lnSpc>
            </a:pPr>
            <a:r>
              <a:rPr lang="en-US" sz="1100" dirty="0"/>
              <a:t>New recurring revenue (B2B2C subscriptions)</a:t>
            </a:r>
          </a:p>
          <a:p>
            <a:pPr marL="285750" indent="-285750">
              <a:lnSpc>
                <a:spcPct val="150000"/>
              </a:lnSpc>
            </a:pPr>
            <a:r>
              <a:rPr lang="en-US" sz="1100" dirty="0"/>
              <a:t>Diversifies away from public-sector dependency</a:t>
            </a:r>
          </a:p>
          <a:p>
            <a:pPr marL="285750" indent="-285750">
              <a:lnSpc>
                <a:spcPct val="150000"/>
              </a:lnSpc>
            </a:pPr>
            <a:r>
              <a:rPr lang="en-US" sz="1100" dirty="0"/>
              <a:t>Scalable digital product with long-term growth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83757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</a:t>
            </a:r>
          </a:p>
          <a:p>
            <a:pPr marL="15875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Option 1 provides strong financial return and strategic value; Option 2 results in long-term loss and stagnation.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9228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Evaluation Criteria (Weighted Scoring Model)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Used to assess the two solution options based on functionality, scalability, cost, ROI, and long-term value.</a:t>
            </a:r>
          </a:p>
          <a:p>
            <a:pPr algn="l"/>
            <a:r>
              <a:rPr lang="en-TW" b="1" i="0" u="none" strike="noStrike" dirty="0">
                <a:solidFill>
                  <a:srgbClr val="000000"/>
                </a:solidFill>
                <a:effectLst/>
              </a:rPr>
              <a:t>🔹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Evaluation Dimensions (with Weightings)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Functional Coverage – 20%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Ability to meet business and technical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Integration &amp; Scalability – 20%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Supports interoperability (FHIR/HL7), wearable integration, and future growth.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Compliance &amp; Security – 15%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Meets healthcare privacy, consent, and security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Cost Efficiency – 15%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Balance between upfront investment and operational cost savings.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Maintainability – 10%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Ease of support, upgrades, and long-term maintenance.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5-Year ROI – 20%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Financial returns, payback period, revenue potential.</a:t>
            </a:r>
          </a:p>
          <a:p>
            <a:pPr algn="l"/>
            <a:r>
              <a:rPr lang="en-TW" b="1" i="0" u="none" strike="noStrike" dirty="0">
                <a:solidFill>
                  <a:srgbClr val="000000"/>
                </a:solidFill>
                <a:effectLst/>
              </a:rPr>
              <a:t>🔹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Overall Weighted Scores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Option 1 – Build Digital Health Companion: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8.9 / 10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Option 2 – Do Nothing Baseline: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5.2 / 10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TW" b="1" i="0" u="none" strike="noStrike" dirty="0">
                <a:solidFill>
                  <a:srgbClr val="000000"/>
                </a:solidFill>
                <a:effectLst/>
              </a:rPr>
              <a:t>🔹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Option 1 provides the highest value, long-term scalability, and strong financial ROI — making it the recommended solution.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98716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Key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↔ Device ↔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Vitals_Record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(one user → many devices → many vitals records)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↔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Medication_Reminder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↔ Medication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↔ Appointment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↔ Message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User ↔ Subscription ↔ Billing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457200" indent="-298450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Relational database structured around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 core entities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(User, Provider, Device,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Vitals_Record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Medication,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Medication_Reminder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Appointment, Message, Subscription, Billing)</a:t>
            </a:r>
          </a:p>
          <a:p>
            <a:pPr marL="457200" indent="-298450"/>
            <a:r>
              <a:rPr lang="en-US" dirty="0"/>
              <a:t>Fully normalized to </a:t>
            </a:r>
            <a:r>
              <a:rPr lang="en-US" b="1" dirty="0"/>
              <a:t>Third Normal Form (3NF)</a:t>
            </a:r>
            <a:br>
              <a:rPr lang="en-US" dirty="0"/>
            </a:br>
            <a:r>
              <a:rPr lang="en-US" dirty="0"/>
              <a:t>→ avoids redundancy, ensures consistency, improves query performance</a:t>
            </a:r>
          </a:p>
          <a:p>
            <a:r>
              <a:rPr lang="en-US" dirty="0"/>
              <a:t>Supports high-volume vitals streaming and secure health-data storage</a:t>
            </a:r>
          </a:p>
          <a:p>
            <a:r>
              <a:rPr lang="en-US" dirty="0"/>
              <a:t>Designed for interoperability with wearable APIs &amp; healthcare systems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</a:pP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team: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Advanced troubleshooting &amp; hotfixes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Wearable API maintenance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FHIR/HL7 interoperability support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AI model updates &amp; monitoring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CGI: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Platform governance &amp; compliance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Cloud hosting &amp; security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SLA/usage reporting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Full data ownership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TW" b="1" i="0" u="none" strike="noStrike" dirty="0">
                <a:solidFill>
                  <a:srgbClr val="000000"/>
                </a:solidFill>
                <a:effectLst/>
              </a:rPr>
              <a:t>⭐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Top 3 Major Risks &amp; Mitigations (One-Slide Version)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Incorrect or inconsistent vitals data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Risk: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Wearable sensor errors or Bluetooth disconnection cause false readings.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Mitigation: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Device validation, accuracy checks, fallback data verification.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(High severity — R1)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 Wearable integration failures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Risk: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Fitbit / Garmin / Apple Health API updates break data sync.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Mitigation: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Regular SDK updates, integration regression testing, monitoring API changes.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(High severity — R3)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 AI misclassification or incorrect insights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Risk: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AI produces wrong predictions, causing user confusion or anxiety.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Mitigation: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Medical expert review, continual model retraining, clear disclaimers.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(High severity — R7)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7" name="Google Shape;13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1A1D8468-6796-72CB-F2D7-6B0AAB89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:notes">
            <a:extLst>
              <a:ext uri="{FF2B5EF4-FFF2-40B4-BE49-F238E27FC236}">
                <a16:creationId xmlns:a16="http://schemas.microsoft.com/office/drawing/2014/main" id="{7771B170-C3DF-CF1E-30EE-C177BF75B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Environment Setup:</a:t>
            </a:r>
            <a:endParaRPr lang="en-TW" sz="1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"/>
            </a:pPr>
            <a:r>
              <a:rPr lang="en-US" sz="12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Development Environment:</a:t>
            </a:r>
            <a:r>
              <a:rPr lang="en-US" sz="1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 Internal CGI environment for initial builds.</a:t>
            </a:r>
            <a:endParaRPr lang="en-TW" sz="1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"/>
            </a:pPr>
            <a:r>
              <a:rPr lang="en-US" sz="12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Test Environment:</a:t>
            </a:r>
            <a:r>
              <a:rPr lang="en-US" sz="1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 Production setup environment(s) will be provisioned, mirroring hardware, OS, browsers, network, security settings, and third-party integrations.</a:t>
            </a:r>
            <a:endParaRPr lang="en-TW" sz="1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"/>
            </a:pPr>
            <a:r>
              <a:rPr lang="en-US" sz="1200" b="1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UAT Environment:</a:t>
            </a:r>
            <a:r>
              <a:rPr lang="en-US" sz="1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 Hosted on secure regional cloud servers. </a:t>
            </a:r>
            <a:endParaRPr lang="en-TW" sz="1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7" name="Google Shape;1387;p14:notes">
            <a:extLst>
              <a:ext uri="{FF2B5EF4-FFF2-40B4-BE49-F238E27FC236}">
                <a16:creationId xmlns:a16="http://schemas.microsoft.com/office/drawing/2014/main" id="{953E1243-75D5-041E-80C4-BA679BBE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775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>
          <a:extLst>
            <a:ext uri="{FF2B5EF4-FFF2-40B4-BE49-F238E27FC236}">
              <a16:creationId xmlns:a16="http://schemas.microsoft.com/office/drawing/2014/main" id="{1A1D8468-6796-72CB-F2D7-6B0AAB89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:notes">
            <a:extLst>
              <a:ext uri="{FF2B5EF4-FFF2-40B4-BE49-F238E27FC236}">
                <a16:creationId xmlns:a16="http://schemas.microsoft.com/office/drawing/2014/main" id="{7771B170-C3DF-CF1E-30EE-C177BF75B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7" name="Google Shape;1387;p14:notes">
            <a:extLst>
              <a:ext uri="{FF2B5EF4-FFF2-40B4-BE49-F238E27FC236}">
                <a16:creationId xmlns:a16="http://schemas.microsoft.com/office/drawing/2014/main" id="{953E1243-75D5-041E-80C4-BA679BBE5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395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Final Statement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Digital Health Companion is not only a product recommendation—it is a strategic shift that drives diversification, innovation, and long-term growth for CGI.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96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0" name="Google Shape;1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Roles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responsibility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52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87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96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31CAB"/>
            </a:gs>
            <a:gs pos="19000">
              <a:srgbClr val="431CAB"/>
            </a:gs>
            <a:gs pos="39000">
              <a:srgbClr val="9246CF"/>
            </a:gs>
            <a:gs pos="62000">
              <a:srgbClr val="D41C43"/>
            </a:gs>
            <a:gs pos="88000">
              <a:srgbClr val="FFDDEF"/>
            </a:gs>
            <a:gs pos="100000">
              <a:srgbClr val="FFDDEF"/>
            </a:gs>
          </a:gsLst>
          <a:lin ang="2700006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8"/>
          <p:cNvGrpSpPr/>
          <p:nvPr/>
        </p:nvGrpSpPr>
        <p:grpSpPr>
          <a:xfrm rot="5400000">
            <a:off x="2407198" y="3822036"/>
            <a:ext cx="519799" cy="1761268"/>
            <a:chOff x="3036950" y="238125"/>
            <a:chExt cx="1546100" cy="5238750"/>
          </a:xfrm>
        </p:grpSpPr>
        <p:sp>
          <p:nvSpPr>
            <p:cNvPr id="12" name="Google Shape;12;p28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8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8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8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8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8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8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8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8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8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8"/>
          <p:cNvGrpSpPr/>
          <p:nvPr/>
        </p:nvGrpSpPr>
        <p:grpSpPr>
          <a:xfrm rot="5400000">
            <a:off x="6847387" y="4048756"/>
            <a:ext cx="219574" cy="1568967"/>
            <a:chOff x="297650" y="2836500"/>
            <a:chExt cx="195281" cy="1395382"/>
          </a:xfrm>
        </p:grpSpPr>
        <p:sp>
          <p:nvSpPr>
            <p:cNvPr id="53" name="Google Shape;53;p28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8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8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8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8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8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8"/>
          <p:cNvGrpSpPr/>
          <p:nvPr/>
        </p:nvGrpSpPr>
        <p:grpSpPr>
          <a:xfrm>
            <a:off x="281510" y="366102"/>
            <a:ext cx="219574" cy="1568967"/>
            <a:chOff x="297650" y="2836500"/>
            <a:chExt cx="195281" cy="1395382"/>
          </a:xfrm>
        </p:grpSpPr>
        <p:sp>
          <p:nvSpPr>
            <p:cNvPr id="65" name="Google Shape;65;p28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8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8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8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8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8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8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8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28"/>
          <p:cNvGrpSpPr/>
          <p:nvPr/>
        </p:nvGrpSpPr>
        <p:grpSpPr>
          <a:xfrm>
            <a:off x="9690382" y="45711"/>
            <a:ext cx="519799" cy="1761268"/>
            <a:chOff x="3036950" y="238125"/>
            <a:chExt cx="1546100" cy="5238750"/>
          </a:xfrm>
        </p:grpSpPr>
        <p:sp>
          <p:nvSpPr>
            <p:cNvPr id="77" name="Google Shape;77;p28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8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8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8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8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8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8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8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8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8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8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8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8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8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8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8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8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8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8"/>
          <p:cNvSpPr txBox="1">
            <a:spLocks noGrp="1"/>
          </p:cNvSpPr>
          <p:nvPr>
            <p:ph type="ctrTitle"/>
          </p:nvPr>
        </p:nvSpPr>
        <p:spPr>
          <a:xfrm>
            <a:off x="1225588" y="1243584"/>
            <a:ext cx="6693000" cy="2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1"/>
          </p:nvPr>
        </p:nvSpPr>
        <p:spPr>
          <a:xfrm>
            <a:off x="1225412" y="3538728"/>
            <a:ext cx="669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09688" y="-3427032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84019" y="-958899"/>
            <a:ext cx="5354598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1575" y="-278162"/>
            <a:ext cx="754925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 flipH="1">
            <a:off x="-1196067" y="3394918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0014" y="6891916"/>
            <a:ext cx="1395375" cy="1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655789">
            <a:off x="9340296" y="1689359"/>
            <a:ext cx="3994975" cy="373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7"/>
          <p:cNvGrpSpPr/>
          <p:nvPr/>
        </p:nvGrpSpPr>
        <p:grpSpPr>
          <a:xfrm rot="5400000">
            <a:off x="6617435" y="3986327"/>
            <a:ext cx="219574" cy="1568967"/>
            <a:chOff x="297650" y="2836500"/>
            <a:chExt cx="195281" cy="1395382"/>
          </a:xfrm>
        </p:grpSpPr>
        <p:sp>
          <p:nvSpPr>
            <p:cNvPr id="746" name="Google Shape;746;p37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37"/>
          <p:cNvGrpSpPr/>
          <p:nvPr/>
        </p:nvGrpSpPr>
        <p:grpSpPr>
          <a:xfrm>
            <a:off x="8394123" y="1452349"/>
            <a:ext cx="519799" cy="1761268"/>
            <a:chOff x="3036950" y="238125"/>
            <a:chExt cx="1546100" cy="5238750"/>
          </a:xfrm>
        </p:grpSpPr>
        <p:sp>
          <p:nvSpPr>
            <p:cNvPr id="758" name="Google Shape;758;p37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37"/>
          <p:cNvGrpSpPr/>
          <p:nvPr/>
        </p:nvGrpSpPr>
        <p:grpSpPr>
          <a:xfrm>
            <a:off x="291898" y="1452349"/>
            <a:ext cx="519799" cy="1761268"/>
            <a:chOff x="3036950" y="238125"/>
            <a:chExt cx="1546100" cy="5238750"/>
          </a:xfrm>
        </p:grpSpPr>
        <p:sp>
          <p:nvSpPr>
            <p:cNvPr id="799" name="Google Shape;799;p37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37"/>
          <p:cNvSpPr txBox="1">
            <a:spLocks noGrp="1"/>
          </p:cNvSpPr>
          <p:nvPr>
            <p:ph type="title"/>
          </p:nvPr>
        </p:nvSpPr>
        <p:spPr>
          <a:xfrm>
            <a:off x="1624233" y="2696160"/>
            <a:ext cx="279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2"/>
          </p:nvPr>
        </p:nvSpPr>
        <p:spPr>
          <a:xfrm>
            <a:off x="4722567" y="2696160"/>
            <a:ext cx="279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7"/>
          <p:cNvSpPr txBox="1">
            <a:spLocks noGrp="1"/>
          </p:cNvSpPr>
          <p:nvPr>
            <p:ph type="subTitle" idx="1"/>
          </p:nvPr>
        </p:nvSpPr>
        <p:spPr>
          <a:xfrm>
            <a:off x="4722567" y="2912784"/>
            <a:ext cx="279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2" name="Google Shape;842;p37"/>
          <p:cNvSpPr txBox="1">
            <a:spLocks noGrp="1"/>
          </p:cNvSpPr>
          <p:nvPr>
            <p:ph type="subTitle" idx="3"/>
          </p:nvPr>
        </p:nvSpPr>
        <p:spPr>
          <a:xfrm>
            <a:off x="1623933" y="2912784"/>
            <a:ext cx="279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3" name="Google Shape;843;p37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44" name="Google Shape;84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21150" y="-1497313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 flipH="1">
            <a:off x="-3260017" y="-485157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 flipH="1">
            <a:off x="9701805" y="751252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200" y="1604738"/>
            <a:ext cx="754925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183" y="169198"/>
            <a:ext cx="754925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513330">
            <a:off x="-3455550" y="5532985"/>
            <a:ext cx="6193526" cy="31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bg>
      <p:bgPr>
        <a:gradFill>
          <a:gsLst>
            <a:gs pos="0">
              <a:srgbClr val="431CAB"/>
            </a:gs>
            <a:gs pos="57000">
              <a:srgbClr val="9C57D4"/>
            </a:gs>
            <a:gs pos="100000">
              <a:srgbClr val="D41C43"/>
            </a:gs>
          </a:gsLst>
          <a:lin ang="8100019" scaled="0"/>
        </a:gra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2" name="Google Shape;852;p38"/>
          <p:cNvGrpSpPr/>
          <p:nvPr/>
        </p:nvGrpSpPr>
        <p:grpSpPr>
          <a:xfrm>
            <a:off x="110573" y="952824"/>
            <a:ext cx="519799" cy="1761268"/>
            <a:chOff x="3036950" y="238125"/>
            <a:chExt cx="1546100" cy="5238750"/>
          </a:xfrm>
        </p:grpSpPr>
        <p:sp>
          <p:nvSpPr>
            <p:cNvPr id="853" name="Google Shape;853;p38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3" name="Google Shape;89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3553567" y="-713494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4479113" y="-1786163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87627" y="1310025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1">
            <a:off x="-1988938" y="5527586"/>
            <a:ext cx="2674047" cy="2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1997486" y="3273772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84" y="4447591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31CAB"/>
            </a:gs>
            <a:gs pos="57000">
              <a:srgbClr val="9C57D4"/>
            </a:gs>
            <a:gs pos="100000">
              <a:srgbClr val="D41C43"/>
            </a:gs>
          </a:gsLst>
          <a:lin ang="8100019" scaled="0"/>
        </a:gra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 txBox="1">
            <a:spLocks noGrp="1"/>
          </p:cNvSpPr>
          <p:nvPr>
            <p:ph type="body" idx="1"/>
          </p:nvPr>
        </p:nvSpPr>
        <p:spPr>
          <a:xfrm>
            <a:off x="2238000" y="1633800"/>
            <a:ext cx="46680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901" name="Google Shape;90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1">
            <a:off x="8795700" y="655119"/>
            <a:ext cx="2674047" cy="2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2147164" y="3425726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8062" y="877804"/>
            <a:ext cx="365700" cy="36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39"/>
          <p:cNvGrpSpPr/>
          <p:nvPr/>
        </p:nvGrpSpPr>
        <p:grpSpPr>
          <a:xfrm>
            <a:off x="166223" y="696286"/>
            <a:ext cx="519799" cy="1761268"/>
            <a:chOff x="3036950" y="238125"/>
            <a:chExt cx="1546100" cy="5238750"/>
          </a:xfrm>
        </p:grpSpPr>
        <p:sp>
          <p:nvSpPr>
            <p:cNvPr id="905" name="Google Shape;905;p39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5" name="Google Shape;94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2395592" y="-1229632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4042463" y="-1280700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050" y="289413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431CAB"/>
            </a:gs>
            <a:gs pos="57000">
              <a:srgbClr val="9C57D4"/>
            </a:gs>
            <a:gs pos="99000">
              <a:srgbClr val="D41C43"/>
            </a:gs>
            <a:gs pos="100000">
              <a:srgbClr val="D41C43"/>
            </a:gs>
          </a:gsLst>
          <a:lin ang="8100019" scaled="0"/>
        </a:gra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1"/>
          <p:cNvSpPr txBox="1">
            <a:spLocks noGrp="1"/>
          </p:cNvSpPr>
          <p:nvPr>
            <p:ph type="title" hasCustomPrompt="1"/>
          </p:nvPr>
        </p:nvSpPr>
        <p:spPr>
          <a:xfrm>
            <a:off x="998550" y="1714756"/>
            <a:ext cx="71469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2" name="Google Shape;1012;p41"/>
          <p:cNvSpPr txBox="1">
            <a:spLocks noGrp="1"/>
          </p:cNvSpPr>
          <p:nvPr>
            <p:ph type="subTitle" idx="1"/>
          </p:nvPr>
        </p:nvSpPr>
        <p:spPr>
          <a:xfrm>
            <a:off x="996750" y="3063044"/>
            <a:ext cx="7150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13" name="Google Shape;1013;p41"/>
          <p:cNvGrpSpPr/>
          <p:nvPr/>
        </p:nvGrpSpPr>
        <p:grpSpPr>
          <a:xfrm rot="5400000">
            <a:off x="2711998" y="3822036"/>
            <a:ext cx="519799" cy="1761268"/>
            <a:chOff x="3036950" y="238125"/>
            <a:chExt cx="1546100" cy="5238750"/>
          </a:xfrm>
        </p:grpSpPr>
        <p:sp>
          <p:nvSpPr>
            <p:cNvPr id="1014" name="Google Shape;1014;p41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4" name="Google Shape;1054;p41"/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762" y="3941600"/>
            <a:ext cx="365700" cy="36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41"/>
          <p:cNvGrpSpPr/>
          <p:nvPr/>
        </p:nvGrpSpPr>
        <p:grpSpPr>
          <a:xfrm rot="5400000">
            <a:off x="7048179" y="4078762"/>
            <a:ext cx="219574" cy="1568967"/>
            <a:chOff x="297650" y="2836500"/>
            <a:chExt cx="195281" cy="1395382"/>
          </a:xfrm>
        </p:grpSpPr>
        <p:sp>
          <p:nvSpPr>
            <p:cNvPr id="1057" name="Google Shape;1057;p41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8" name="Google Shape;106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55789">
            <a:off x="8467317" y="3934531"/>
            <a:ext cx="3994975" cy="37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7341" y="2421433"/>
            <a:ext cx="754925" cy="7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4312" y="581725"/>
            <a:ext cx="365700" cy="36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41"/>
          <p:cNvGrpSpPr/>
          <p:nvPr/>
        </p:nvGrpSpPr>
        <p:grpSpPr>
          <a:xfrm>
            <a:off x="8170873" y="-1"/>
            <a:ext cx="519799" cy="1761268"/>
            <a:chOff x="3036950" y="238125"/>
            <a:chExt cx="1546100" cy="5238750"/>
          </a:xfrm>
        </p:grpSpPr>
        <p:sp>
          <p:nvSpPr>
            <p:cNvPr id="1072" name="Google Shape;1072;p41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2" name="Google Shape;111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385002" y="-823226"/>
            <a:ext cx="5354598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7675" y="-1847788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 flipH="1">
            <a:off x="-1196067" y="3394918"/>
            <a:ext cx="3994974" cy="373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43"/>
          <p:cNvGrpSpPr/>
          <p:nvPr/>
        </p:nvGrpSpPr>
        <p:grpSpPr>
          <a:xfrm rot="-5400000" flipH="1">
            <a:off x="809691" y="3777315"/>
            <a:ext cx="519799" cy="1761268"/>
            <a:chOff x="3036950" y="238125"/>
            <a:chExt cx="1546100" cy="5238750"/>
          </a:xfrm>
        </p:grpSpPr>
        <p:sp>
          <p:nvSpPr>
            <p:cNvPr id="1118" name="Google Shape;1118;p43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8" name="Google Shape;115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502697" flipH="1">
            <a:off x="10504815" y="4094279"/>
            <a:ext cx="2674047" cy="25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700000">
            <a:off x="-1828799" y="-1749969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52744" y="-2195388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699997">
            <a:off x="9356012" y="-620792"/>
            <a:ext cx="3994977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354563" y="2854293"/>
            <a:ext cx="754925" cy="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431CAB"/>
            </a:gs>
            <a:gs pos="33000">
              <a:srgbClr val="9C57D4"/>
            </a:gs>
            <a:gs pos="63000">
              <a:srgbClr val="D41C43"/>
            </a:gs>
            <a:gs pos="100000">
              <a:srgbClr val="FFDDEF"/>
            </a:gs>
          </a:gsLst>
          <a:lin ang="8100019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9"/>
          <p:cNvGrpSpPr/>
          <p:nvPr/>
        </p:nvGrpSpPr>
        <p:grpSpPr>
          <a:xfrm rot="5400000">
            <a:off x="7134577" y="4094011"/>
            <a:ext cx="219574" cy="1568967"/>
            <a:chOff x="297650" y="2836500"/>
            <a:chExt cx="195281" cy="1395382"/>
          </a:xfrm>
        </p:grpSpPr>
        <p:sp>
          <p:nvSpPr>
            <p:cNvPr id="127" name="Google Shape;127;p29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9"/>
          <p:cNvGrpSpPr/>
          <p:nvPr/>
        </p:nvGrpSpPr>
        <p:grpSpPr>
          <a:xfrm>
            <a:off x="110573" y="190824"/>
            <a:ext cx="519799" cy="1761268"/>
            <a:chOff x="3036950" y="238125"/>
            <a:chExt cx="1546100" cy="5238750"/>
          </a:xfrm>
        </p:grpSpPr>
        <p:sp>
          <p:nvSpPr>
            <p:cNvPr id="139" name="Google Shape;139;p29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16900" y="1051849"/>
            <a:ext cx="770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3137042" y="-1735094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4098113" y="-1786163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050" y="0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1">
            <a:off x="8511830" y="1966105"/>
            <a:ext cx="2674047" cy="2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3249696" y="3273772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5700" y="2388900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0"/>
          <p:cNvGrpSpPr/>
          <p:nvPr/>
        </p:nvGrpSpPr>
        <p:grpSpPr>
          <a:xfrm rot="-5400000" flipH="1">
            <a:off x="2283395" y="3986327"/>
            <a:ext cx="219574" cy="1568967"/>
            <a:chOff x="297650" y="2836500"/>
            <a:chExt cx="195281" cy="1395382"/>
          </a:xfrm>
        </p:grpSpPr>
        <p:sp>
          <p:nvSpPr>
            <p:cNvPr id="189" name="Google Shape;189;p30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13250" y="2659570"/>
            <a:ext cx="77175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4114800" y="1566980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713250" y="3447525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30"/>
          <p:cNvGrpSpPr/>
          <p:nvPr/>
        </p:nvGrpSpPr>
        <p:grpSpPr>
          <a:xfrm flipH="1">
            <a:off x="8384907" y="1452349"/>
            <a:ext cx="519799" cy="1761268"/>
            <a:chOff x="3036950" y="238125"/>
            <a:chExt cx="1546100" cy="5238750"/>
          </a:xfrm>
        </p:grpSpPr>
        <p:sp>
          <p:nvSpPr>
            <p:cNvPr id="204" name="Google Shape;204;p30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4227" y="-1497313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8461647" y="-485157"/>
            <a:ext cx="3994974" cy="373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0"/>
          <p:cNvGrpSpPr/>
          <p:nvPr/>
        </p:nvGrpSpPr>
        <p:grpSpPr>
          <a:xfrm flipH="1">
            <a:off x="206482" y="1452349"/>
            <a:ext cx="519799" cy="1761268"/>
            <a:chOff x="3036950" y="238125"/>
            <a:chExt cx="1546100" cy="5238750"/>
          </a:xfrm>
        </p:grpSpPr>
        <p:sp>
          <p:nvSpPr>
            <p:cNvPr id="247" name="Google Shape;247;p30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-3016203" y="1646568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8513330" flipH="1">
            <a:off x="-2630385" y="3618086"/>
            <a:ext cx="6193526" cy="31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58417" y="3187125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1896158" y="1587709"/>
            <a:ext cx="260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1"/>
          </p:nvPr>
        </p:nvSpPr>
        <p:spPr>
          <a:xfrm>
            <a:off x="1896158" y="1890731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title" idx="2"/>
          </p:nvPr>
        </p:nvSpPr>
        <p:spPr>
          <a:xfrm flipH="1">
            <a:off x="5477433" y="1587700"/>
            <a:ext cx="26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3"/>
          </p:nvPr>
        </p:nvSpPr>
        <p:spPr>
          <a:xfrm flipH="1">
            <a:off x="5477399" y="1890721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title" idx="4"/>
          </p:nvPr>
        </p:nvSpPr>
        <p:spPr>
          <a:xfrm>
            <a:off x="1105467" y="1784950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5"/>
          </p:nvPr>
        </p:nvSpPr>
        <p:spPr>
          <a:xfrm flipH="1">
            <a:off x="4675642" y="1784950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7"/>
          </p:nvPr>
        </p:nvSpPr>
        <p:spPr>
          <a:xfrm>
            <a:off x="1896158" y="3044568"/>
            <a:ext cx="260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8"/>
          </p:nvPr>
        </p:nvSpPr>
        <p:spPr>
          <a:xfrm>
            <a:off x="1896158" y="3348824"/>
            <a:ext cx="260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9"/>
          </p:nvPr>
        </p:nvSpPr>
        <p:spPr>
          <a:xfrm flipH="1">
            <a:off x="5477433" y="3044569"/>
            <a:ext cx="26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3"/>
          </p:nvPr>
        </p:nvSpPr>
        <p:spPr>
          <a:xfrm flipH="1">
            <a:off x="5477399" y="3348825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title" idx="14"/>
          </p:nvPr>
        </p:nvSpPr>
        <p:spPr>
          <a:xfrm>
            <a:off x="1105467" y="3242450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title" idx="15"/>
          </p:nvPr>
        </p:nvSpPr>
        <p:spPr>
          <a:xfrm flipH="1">
            <a:off x="4675642" y="3242450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04" name="Google Shape;304;p31"/>
          <p:cNvGrpSpPr/>
          <p:nvPr/>
        </p:nvGrpSpPr>
        <p:grpSpPr>
          <a:xfrm>
            <a:off x="8391360" y="916308"/>
            <a:ext cx="519799" cy="1761268"/>
            <a:chOff x="3036950" y="238125"/>
            <a:chExt cx="1546100" cy="5238750"/>
          </a:xfrm>
        </p:grpSpPr>
        <p:sp>
          <p:nvSpPr>
            <p:cNvPr id="305" name="Google Shape;305;p31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7487010" flipH="1">
            <a:off x="6237046" y="-373138"/>
            <a:ext cx="6193526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2625" y="150188"/>
            <a:ext cx="754925" cy="75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1"/>
          <p:cNvGrpSpPr/>
          <p:nvPr/>
        </p:nvGrpSpPr>
        <p:grpSpPr>
          <a:xfrm>
            <a:off x="174010" y="2251058"/>
            <a:ext cx="519799" cy="1761268"/>
            <a:chOff x="3036950" y="238125"/>
            <a:chExt cx="1546100" cy="5238750"/>
          </a:xfrm>
        </p:grpSpPr>
        <p:sp>
          <p:nvSpPr>
            <p:cNvPr id="348" name="Google Shape;348;p31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8" name="Google Shape;38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700000">
            <a:off x="-2759822" y="2973368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0335" y="4221951"/>
            <a:ext cx="754925" cy="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6986795" y="-605272"/>
            <a:ext cx="6193527" cy="31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>
            <a:spLocks noGrp="1"/>
          </p:cNvSpPr>
          <p:nvPr>
            <p:ph type="subTitle" idx="1"/>
          </p:nvPr>
        </p:nvSpPr>
        <p:spPr>
          <a:xfrm>
            <a:off x="2655300" y="2754600"/>
            <a:ext cx="38334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3" name="Google Shape;393;p32"/>
          <p:cNvGrpSpPr/>
          <p:nvPr/>
        </p:nvGrpSpPr>
        <p:grpSpPr>
          <a:xfrm>
            <a:off x="100998" y="186224"/>
            <a:ext cx="519799" cy="1761268"/>
            <a:chOff x="3036950" y="238125"/>
            <a:chExt cx="1546100" cy="5238750"/>
          </a:xfrm>
        </p:grpSpPr>
        <p:sp>
          <p:nvSpPr>
            <p:cNvPr id="394" name="Google Shape;394;p32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" name="Google Shape;43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2941327" y="1414813"/>
            <a:ext cx="5354598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50" y="3597063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2"/>
          </p:nvPr>
        </p:nvSpPr>
        <p:spPr>
          <a:xfrm>
            <a:off x="2655300" y="2449800"/>
            <a:ext cx="383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>
            <a:spLocks noGrp="1"/>
          </p:cNvSpPr>
          <p:nvPr>
            <p:ph type="title"/>
          </p:nvPr>
        </p:nvSpPr>
        <p:spPr>
          <a:xfrm>
            <a:off x="2405414" y="1701679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subTitle" idx="1"/>
          </p:nvPr>
        </p:nvSpPr>
        <p:spPr>
          <a:xfrm>
            <a:off x="2405414" y="1919110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33"/>
          <p:cNvSpPr txBox="1">
            <a:spLocks noGrp="1"/>
          </p:cNvSpPr>
          <p:nvPr>
            <p:ph type="title" idx="2"/>
          </p:nvPr>
        </p:nvSpPr>
        <p:spPr>
          <a:xfrm>
            <a:off x="5758424" y="1701679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3"/>
          </p:nvPr>
        </p:nvSpPr>
        <p:spPr>
          <a:xfrm>
            <a:off x="5758424" y="1919110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 idx="4"/>
          </p:nvPr>
        </p:nvSpPr>
        <p:spPr>
          <a:xfrm>
            <a:off x="2405414" y="3273681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5"/>
          </p:nvPr>
        </p:nvSpPr>
        <p:spPr>
          <a:xfrm>
            <a:off x="2405414" y="3491112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title" idx="6"/>
          </p:nvPr>
        </p:nvSpPr>
        <p:spPr>
          <a:xfrm>
            <a:off x="5758424" y="3273693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7"/>
          </p:nvPr>
        </p:nvSpPr>
        <p:spPr>
          <a:xfrm>
            <a:off x="5758424" y="349112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7" name="Google Shape;447;p33"/>
          <p:cNvGrpSpPr/>
          <p:nvPr/>
        </p:nvGrpSpPr>
        <p:grpSpPr>
          <a:xfrm>
            <a:off x="110573" y="190824"/>
            <a:ext cx="519799" cy="1761268"/>
            <a:chOff x="3036950" y="238125"/>
            <a:chExt cx="1546100" cy="5238750"/>
          </a:xfrm>
        </p:grpSpPr>
        <p:sp>
          <p:nvSpPr>
            <p:cNvPr id="448" name="Google Shape;448;p33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8" name="Google Shape;48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2757692" y="-1445169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1">
            <a:off x="8511830" y="-91295"/>
            <a:ext cx="2674047" cy="2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258287" y="-1760400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87627" y="1310025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3187" y="1471251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3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3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>
            <a:spLocks noGrp="1"/>
          </p:cNvSpPr>
          <p:nvPr>
            <p:ph type="title"/>
          </p:nvPr>
        </p:nvSpPr>
        <p:spPr>
          <a:xfrm>
            <a:off x="770100" y="1257416"/>
            <a:ext cx="760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title" idx="2"/>
          </p:nvPr>
        </p:nvSpPr>
        <p:spPr>
          <a:xfrm>
            <a:off x="4114800" y="2958487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1"/>
          </p:nvPr>
        </p:nvSpPr>
        <p:spPr>
          <a:xfrm>
            <a:off x="770100" y="2079175"/>
            <a:ext cx="760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4"/>
          <p:cNvGrpSpPr/>
          <p:nvPr/>
        </p:nvGrpSpPr>
        <p:grpSpPr>
          <a:xfrm rot="5400000">
            <a:off x="6609473" y="-521618"/>
            <a:ext cx="519799" cy="1761268"/>
            <a:chOff x="3036950" y="238125"/>
            <a:chExt cx="1546100" cy="5238750"/>
          </a:xfrm>
        </p:grpSpPr>
        <p:sp>
          <p:nvSpPr>
            <p:cNvPr id="499" name="Google Shape;499;p34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9" name="Google Shape;53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1">
            <a:off x="7417780" y="-1053570"/>
            <a:ext cx="2674047" cy="2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8099908" y="-1645794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1950" y="1109200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2916938" y="3428662"/>
            <a:ext cx="6193527" cy="318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34"/>
          <p:cNvGrpSpPr/>
          <p:nvPr/>
        </p:nvGrpSpPr>
        <p:grpSpPr>
          <a:xfrm>
            <a:off x="110573" y="2604749"/>
            <a:ext cx="519799" cy="1761268"/>
            <a:chOff x="3036950" y="238125"/>
            <a:chExt cx="1546100" cy="5238750"/>
          </a:xfrm>
        </p:grpSpPr>
        <p:sp>
          <p:nvSpPr>
            <p:cNvPr id="544" name="Google Shape;544;p34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" name="Google Shape;58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 flipH="1">
            <a:off x="-2469579" y="2943981"/>
            <a:ext cx="3994974" cy="373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100" y="3893850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431CAB"/>
            </a:gs>
            <a:gs pos="57000">
              <a:srgbClr val="9C57D4"/>
            </a:gs>
            <a:gs pos="99000">
              <a:srgbClr val="D41C43"/>
            </a:gs>
            <a:gs pos="100000">
              <a:srgbClr val="D41C43"/>
            </a:gs>
          </a:gsLst>
          <a:lin ang="8100019" scaled="0"/>
        </a:gra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5"/>
          <p:cNvGrpSpPr/>
          <p:nvPr/>
        </p:nvGrpSpPr>
        <p:grpSpPr>
          <a:xfrm>
            <a:off x="8475673" y="-1"/>
            <a:ext cx="519799" cy="1761268"/>
            <a:chOff x="3036950" y="238125"/>
            <a:chExt cx="1546100" cy="5238750"/>
          </a:xfrm>
        </p:grpSpPr>
        <p:sp>
          <p:nvSpPr>
            <p:cNvPr id="588" name="Google Shape;588;p35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35"/>
          <p:cNvGrpSpPr/>
          <p:nvPr/>
        </p:nvGrpSpPr>
        <p:grpSpPr>
          <a:xfrm rot="5400000">
            <a:off x="2711998" y="3822036"/>
            <a:ext cx="519799" cy="1761268"/>
            <a:chOff x="3036950" y="238125"/>
            <a:chExt cx="1546100" cy="5238750"/>
          </a:xfrm>
        </p:grpSpPr>
        <p:sp>
          <p:nvSpPr>
            <p:cNvPr id="629" name="Google Shape;629;p35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35"/>
          <p:cNvGrpSpPr/>
          <p:nvPr/>
        </p:nvGrpSpPr>
        <p:grpSpPr>
          <a:xfrm rot="5400000">
            <a:off x="7180731" y="4097105"/>
            <a:ext cx="219574" cy="1568967"/>
            <a:chOff x="297650" y="2836500"/>
            <a:chExt cx="195281" cy="1395382"/>
          </a:xfrm>
        </p:grpSpPr>
        <p:sp>
          <p:nvSpPr>
            <p:cNvPr id="670" name="Google Shape;670;p35"/>
            <p:cNvSpPr/>
            <p:nvPr/>
          </p:nvSpPr>
          <p:spPr>
            <a:xfrm>
              <a:off x="297650" y="4082554"/>
              <a:ext cx="195281" cy="149328"/>
            </a:xfrm>
            <a:custGeom>
              <a:avLst/>
              <a:gdLst/>
              <a:ahLst/>
              <a:cxnLst/>
              <a:rect l="l" t="t" r="r" b="b"/>
              <a:pathLst>
                <a:path w="14780" h="11302" extrusionOk="0">
                  <a:moveTo>
                    <a:pt x="0" y="0"/>
                  </a:moveTo>
                  <a:lnTo>
                    <a:pt x="0" y="254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97650" y="395778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7650" y="3833021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7650" y="370865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9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7650" y="358389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97650" y="345952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297650" y="333476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7650" y="3210397"/>
              <a:ext cx="195281" cy="148945"/>
            </a:xfrm>
            <a:custGeom>
              <a:avLst/>
              <a:gdLst/>
              <a:ahLst/>
              <a:cxnLst/>
              <a:rect l="l" t="t" r="r" b="b"/>
              <a:pathLst>
                <a:path w="14780" h="11273" extrusionOk="0">
                  <a:moveTo>
                    <a:pt x="0" y="0"/>
                  </a:moveTo>
                  <a:lnTo>
                    <a:pt x="0" y="2549"/>
                  </a:lnTo>
                  <a:lnTo>
                    <a:pt x="14779" y="1127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650" y="3085637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0"/>
                  </a:moveTo>
                  <a:lnTo>
                    <a:pt x="0" y="2578"/>
                  </a:lnTo>
                  <a:lnTo>
                    <a:pt x="14779" y="11302"/>
                  </a:lnTo>
                  <a:lnTo>
                    <a:pt x="14779" y="8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7650" y="2960864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79"/>
                  </a:lnTo>
                  <a:lnTo>
                    <a:pt x="14779" y="11303"/>
                  </a:lnTo>
                  <a:lnTo>
                    <a:pt x="14779" y="8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297650" y="2836500"/>
              <a:ext cx="195281" cy="149341"/>
            </a:xfrm>
            <a:custGeom>
              <a:avLst/>
              <a:gdLst/>
              <a:ahLst/>
              <a:cxnLst/>
              <a:rect l="l" t="t" r="r" b="b"/>
              <a:pathLst>
                <a:path w="14780" h="11303" extrusionOk="0">
                  <a:moveTo>
                    <a:pt x="0" y="1"/>
                  </a:moveTo>
                  <a:lnTo>
                    <a:pt x="0" y="2549"/>
                  </a:lnTo>
                  <a:lnTo>
                    <a:pt x="14779" y="11303"/>
                  </a:lnTo>
                  <a:lnTo>
                    <a:pt x="14779" y="87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1119450" y="1702501"/>
            <a:ext cx="690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subTitle" idx="1"/>
          </p:nvPr>
        </p:nvSpPr>
        <p:spPr>
          <a:xfrm>
            <a:off x="1119450" y="2526599"/>
            <a:ext cx="6905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7675" y="-1847788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85002" y="-823226"/>
            <a:ext cx="5354598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4312" y="581725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 flipH="1">
            <a:off x="-1196067" y="3394918"/>
            <a:ext cx="3994974" cy="373945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5"/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62" y="3941600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655789">
            <a:off x="9148574" y="3786500"/>
            <a:ext cx="3994975" cy="37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9264" y="-447950"/>
            <a:ext cx="1395375" cy="13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bg>
      <p:bgPr>
        <a:gradFill>
          <a:gsLst>
            <a:gs pos="0">
              <a:srgbClr val="431CAB"/>
            </a:gs>
            <a:gs pos="57000">
              <a:srgbClr val="9C57D4"/>
            </a:gs>
            <a:gs pos="100000">
              <a:srgbClr val="D41C43"/>
            </a:gs>
          </a:gsLst>
          <a:lin ang="8100019" scaled="0"/>
        </a:gra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subTitle" idx="1"/>
          </p:nvPr>
        </p:nvSpPr>
        <p:spPr>
          <a:xfrm>
            <a:off x="721879" y="2916936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4" name="Google Shape;694;p36"/>
          <p:cNvSpPr txBox="1">
            <a:spLocks noGrp="1"/>
          </p:cNvSpPr>
          <p:nvPr>
            <p:ph type="subTitle" idx="2"/>
          </p:nvPr>
        </p:nvSpPr>
        <p:spPr>
          <a:xfrm>
            <a:off x="3321150" y="2916936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5" name="Google Shape;695;p36"/>
          <p:cNvSpPr txBox="1">
            <a:spLocks noGrp="1"/>
          </p:cNvSpPr>
          <p:nvPr>
            <p:ph type="subTitle" idx="3"/>
          </p:nvPr>
        </p:nvSpPr>
        <p:spPr>
          <a:xfrm>
            <a:off x="5920421" y="2916936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6" name="Google Shape;696;p36"/>
          <p:cNvSpPr txBox="1">
            <a:spLocks noGrp="1"/>
          </p:cNvSpPr>
          <p:nvPr>
            <p:ph type="title" idx="4"/>
          </p:nvPr>
        </p:nvSpPr>
        <p:spPr>
          <a:xfrm>
            <a:off x="719929" y="2697480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6"/>
          <p:cNvSpPr txBox="1">
            <a:spLocks noGrp="1"/>
          </p:cNvSpPr>
          <p:nvPr>
            <p:ph type="title" idx="5"/>
          </p:nvPr>
        </p:nvSpPr>
        <p:spPr>
          <a:xfrm>
            <a:off x="3319200" y="2697480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6"/>
          <p:cNvSpPr txBox="1">
            <a:spLocks noGrp="1"/>
          </p:cNvSpPr>
          <p:nvPr>
            <p:ph type="title" idx="6"/>
          </p:nvPr>
        </p:nvSpPr>
        <p:spPr>
          <a:xfrm>
            <a:off x="5918471" y="2697480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699997" flipH="1">
            <a:off x="-2403996" y="3307754"/>
            <a:ext cx="3994977" cy="373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36"/>
          <p:cNvGrpSpPr/>
          <p:nvPr/>
        </p:nvGrpSpPr>
        <p:grpSpPr>
          <a:xfrm rot="5400000">
            <a:off x="1182223" y="3826299"/>
            <a:ext cx="519799" cy="1761268"/>
            <a:chOff x="3036950" y="238125"/>
            <a:chExt cx="1546100" cy="5238750"/>
          </a:xfrm>
        </p:grpSpPr>
        <p:sp>
          <p:nvSpPr>
            <p:cNvPr id="701" name="Google Shape;701;p36"/>
            <p:cNvSpPr/>
            <p:nvPr/>
          </p:nvSpPr>
          <p:spPr>
            <a:xfrm>
              <a:off x="3036950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3036950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3036950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583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3036950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036950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583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3" y="3959"/>
                  </a:lnTo>
                  <a:lnTo>
                    <a:pt x="2375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4047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3527375" y="3664625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529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529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527375" y="30928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527375" y="2523200"/>
              <a:ext cx="99000" cy="98975"/>
            </a:xfrm>
            <a:custGeom>
              <a:avLst/>
              <a:gdLst/>
              <a:ahLst/>
              <a:cxnLst/>
              <a:rect l="l" t="t" r="r" b="b"/>
              <a:pathLst>
                <a:path w="3960" h="3959" extrusionOk="0">
                  <a:moveTo>
                    <a:pt x="1584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5"/>
                  </a:lnTo>
                  <a:lnTo>
                    <a:pt x="89" y="2727"/>
                  </a:lnTo>
                  <a:lnTo>
                    <a:pt x="353" y="3079"/>
                  </a:lnTo>
                  <a:lnTo>
                    <a:pt x="528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07"/>
                  </a:lnTo>
                  <a:lnTo>
                    <a:pt x="3432" y="3431"/>
                  </a:lnTo>
                  <a:lnTo>
                    <a:pt x="3607" y="3079"/>
                  </a:lnTo>
                  <a:lnTo>
                    <a:pt x="3871" y="2727"/>
                  </a:lnTo>
                  <a:lnTo>
                    <a:pt x="3959" y="2375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352"/>
                  </a:lnTo>
                  <a:lnTo>
                    <a:pt x="2728" y="88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527375" y="19513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527375" y="1381750"/>
              <a:ext cx="99000" cy="99000"/>
            </a:xfrm>
            <a:custGeom>
              <a:avLst/>
              <a:gdLst/>
              <a:ahLst/>
              <a:cxnLst/>
              <a:rect l="l" t="t" r="r" b="b"/>
              <a:pathLst>
                <a:path w="3960" h="3960" extrusionOk="0">
                  <a:moveTo>
                    <a:pt x="1584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528" y="528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1936"/>
                  </a:lnTo>
                  <a:lnTo>
                    <a:pt x="1" y="2376"/>
                  </a:lnTo>
                  <a:lnTo>
                    <a:pt x="89" y="2728"/>
                  </a:lnTo>
                  <a:lnTo>
                    <a:pt x="353" y="3080"/>
                  </a:lnTo>
                  <a:lnTo>
                    <a:pt x="528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584" y="3959"/>
                  </a:lnTo>
                  <a:lnTo>
                    <a:pt x="2376" y="3959"/>
                  </a:lnTo>
                  <a:lnTo>
                    <a:pt x="2728" y="3783"/>
                  </a:lnTo>
                  <a:lnTo>
                    <a:pt x="3080" y="3607"/>
                  </a:lnTo>
                  <a:lnTo>
                    <a:pt x="3432" y="3432"/>
                  </a:lnTo>
                  <a:lnTo>
                    <a:pt x="3607" y="3080"/>
                  </a:lnTo>
                  <a:lnTo>
                    <a:pt x="3871" y="2728"/>
                  </a:lnTo>
                  <a:lnTo>
                    <a:pt x="3959" y="2376"/>
                  </a:lnTo>
                  <a:lnTo>
                    <a:pt x="3959" y="1936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528"/>
                  </a:lnTo>
                  <a:lnTo>
                    <a:pt x="3080" y="265"/>
                  </a:lnTo>
                  <a:lnTo>
                    <a:pt x="2728" y="89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015625" y="3664625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015625" y="30928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15625" y="2523200"/>
              <a:ext cx="101200" cy="98975"/>
            </a:xfrm>
            <a:custGeom>
              <a:avLst/>
              <a:gdLst/>
              <a:ahLst/>
              <a:cxnLst/>
              <a:rect l="l" t="t" r="r" b="b"/>
              <a:pathLst>
                <a:path w="4048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880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880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015625" y="19513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036950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036950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3959"/>
                  </a:lnTo>
                  <a:lnTo>
                    <a:pt x="2023" y="4047"/>
                  </a:lnTo>
                  <a:lnTo>
                    <a:pt x="2375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036950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3" y="1"/>
                  </a:moveTo>
                  <a:lnTo>
                    <a:pt x="1583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4047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89"/>
                  </a:lnTo>
                  <a:lnTo>
                    <a:pt x="2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527375" y="5375700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968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968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527375" y="480607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3959"/>
                  </a:lnTo>
                  <a:lnTo>
                    <a:pt x="2024" y="4047"/>
                  </a:lnTo>
                  <a:lnTo>
                    <a:pt x="2376" y="3959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527375" y="4234250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2024" y="1"/>
                  </a:moveTo>
                  <a:lnTo>
                    <a:pt x="1584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2"/>
                  </a:lnTo>
                  <a:lnTo>
                    <a:pt x="1" y="2024"/>
                  </a:lnTo>
                  <a:lnTo>
                    <a:pt x="1" y="2464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464"/>
                  </a:lnTo>
                  <a:lnTo>
                    <a:pt x="3959" y="2024"/>
                  </a:lnTo>
                  <a:lnTo>
                    <a:pt x="3959" y="1672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015625" y="5375700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015625" y="480607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015625" y="4234250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880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4015625" y="1381750"/>
              <a:ext cx="101200" cy="99000"/>
            </a:xfrm>
            <a:custGeom>
              <a:avLst/>
              <a:gdLst/>
              <a:ahLst/>
              <a:cxnLst/>
              <a:rect l="l" t="t" r="r" b="b"/>
              <a:pathLst>
                <a:path w="4048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880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880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036950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583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3" y="3960"/>
                  </a:lnTo>
                  <a:lnTo>
                    <a:pt x="2023" y="4048"/>
                  </a:lnTo>
                  <a:lnTo>
                    <a:pt x="2375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4047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036950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3" y="0"/>
                  </a:moveTo>
                  <a:lnTo>
                    <a:pt x="1583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3" y="4047"/>
                  </a:lnTo>
                  <a:lnTo>
                    <a:pt x="2375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4047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375" y="8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3527375" y="809925"/>
              <a:ext cx="99000" cy="101200"/>
            </a:xfrm>
            <a:custGeom>
              <a:avLst/>
              <a:gdLst/>
              <a:ahLst/>
              <a:cxnLst/>
              <a:rect l="l" t="t" r="r" b="b"/>
              <a:pathLst>
                <a:path w="3960" h="4048" extrusionOk="0">
                  <a:moveTo>
                    <a:pt x="1584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528" y="617"/>
                  </a:lnTo>
                  <a:lnTo>
                    <a:pt x="353" y="881"/>
                  </a:lnTo>
                  <a:lnTo>
                    <a:pt x="89" y="1232"/>
                  </a:lnTo>
                  <a:lnTo>
                    <a:pt x="1" y="1584"/>
                  </a:lnTo>
                  <a:lnTo>
                    <a:pt x="1" y="2024"/>
                  </a:lnTo>
                  <a:lnTo>
                    <a:pt x="1" y="2376"/>
                  </a:lnTo>
                  <a:lnTo>
                    <a:pt x="89" y="2816"/>
                  </a:lnTo>
                  <a:lnTo>
                    <a:pt x="353" y="3168"/>
                  </a:lnTo>
                  <a:lnTo>
                    <a:pt x="528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584" y="3960"/>
                  </a:lnTo>
                  <a:lnTo>
                    <a:pt x="2024" y="4048"/>
                  </a:lnTo>
                  <a:lnTo>
                    <a:pt x="2376" y="3960"/>
                  </a:lnTo>
                  <a:lnTo>
                    <a:pt x="2728" y="3872"/>
                  </a:lnTo>
                  <a:lnTo>
                    <a:pt x="3080" y="3696"/>
                  </a:lnTo>
                  <a:lnTo>
                    <a:pt x="3432" y="3432"/>
                  </a:lnTo>
                  <a:lnTo>
                    <a:pt x="3607" y="3168"/>
                  </a:lnTo>
                  <a:lnTo>
                    <a:pt x="3871" y="2816"/>
                  </a:lnTo>
                  <a:lnTo>
                    <a:pt x="3959" y="2376"/>
                  </a:lnTo>
                  <a:lnTo>
                    <a:pt x="3959" y="2024"/>
                  </a:lnTo>
                  <a:lnTo>
                    <a:pt x="3959" y="1584"/>
                  </a:lnTo>
                  <a:lnTo>
                    <a:pt x="3871" y="1232"/>
                  </a:lnTo>
                  <a:lnTo>
                    <a:pt x="3607" y="881"/>
                  </a:lnTo>
                  <a:lnTo>
                    <a:pt x="3432" y="617"/>
                  </a:lnTo>
                  <a:lnTo>
                    <a:pt x="3080" y="353"/>
                  </a:lnTo>
                  <a:lnTo>
                    <a:pt x="2728" y="177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3527375" y="238125"/>
              <a:ext cx="99000" cy="101175"/>
            </a:xfrm>
            <a:custGeom>
              <a:avLst/>
              <a:gdLst/>
              <a:ahLst/>
              <a:cxnLst/>
              <a:rect l="l" t="t" r="r" b="b"/>
              <a:pathLst>
                <a:path w="3960" h="4047" extrusionOk="0">
                  <a:moveTo>
                    <a:pt x="2024" y="0"/>
                  </a:moveTo>
                  <a:lnTo>
                    <a:pt x="1584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528" y="616"/>
                  </a:lnTo>
                  <a:lnTo>
                    <a:pt x="353" y="880"/>
                  </a:lnTo>
                  <a:lnTo>
                    <a:pt x="89" y="1232"/>
                  </a:lnTo>
                  <a:lnTo>
                    <a:pt x="1" y="1671"/>
                  </a:lnTo>
                  <a:lnTo>
                    <a:pt x="1" y="2023"/>
                  </a:lnTo>
                  <a:lnTo>
                    <a:pt x="1" y="2463"/>
                  </a:lnTo>
                  <a:lnTo>
                    <a:pt x="89" y="2815"/>
                  </a:lnTo>
                  <a:lnTo>
                    <a:pt x="353" y="3167"/>
                  </a:lnTo>
                  <a:lnTo>
                    <a:pt x="528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584" y="4047"/>
                  </a:lnTo>
                  <a:lnTo>
                    <a:pt x="2376" y="4047"/>
                  </a:lnTo>
                  <a:lnTo>
                    <a:pt x="2728" y="3871"/>
                  </a:lnTo>
                  <a:lnTo>
                    <a:pt x="3080" y="3695"/>
                  </a:lnTo>
                  <a:lnTo>
                    <a:pt x="3432" y="3431"/>
                  </a:lnTo>
                  <a:lnTo>
                    <a:pt x="3607" y="3167"/>
                  </a:lnTo>
                  <a:lnTo>
                    <a:pt x="3871" y="2815"/>
                  </a:lnTo>
                  <a:lnTo>
                    <a:pt x="3959" y="2463"/>
                  </a:lnTo>
                  <a:lnTo>
                    <a:pt x="3959" y="2023"/>
                  </a:lnTo>
                  <a:lnTo>
                    <a:pt x="3959" y="1671"/>
                  </a:lnTo>
                  <a:lnTo>
                    <a:pt x="3871" y="1232"/>
                  </a:lnTo>
                  <a:lnTo>
                    <a:pt x="3607" y="880"/>
                  </a:lnTo>
                  <a:lnTo>
                    <a:pt x="3432" y="616"/>
                  </a:lnTo>
                  <a:lnTo>
                    <a:pt x="3080" y="352"/>
                  </a:lnTo>
                  <a:lnTo>
                    <a:pt x="2728" y="176"/>
                  </a:lnTo>
                  <a:lnTo>
                    <a:pt x="2376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015625" y="809925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880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880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015625" y="238125"/>
              <a:ext cx="101200" cy="101175"/>
            </a:xfrm>
            <a:custGeom>
              <a:avLst/>
              <a:gdLst/>
              <a:ahLst/>
              <a:cxnLst/>
              <a:rect l="l" t="t" r="r" b="b"/>
              <a:pathLst>
                <a:path w="4048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880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880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481875" y="3664625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529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529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481875" y="30928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481875" y="2523200"/>
              <a:ext cx="101175" cy="98975"/>
            </a:xfrm>
            <a:custGeom>
              <a:avLst/>
              <a:gdLst/>
              <a:ahLst/>
              <a:cxnLst/>
              <a:rect l="l" t="t" r="r" b="b"/>
              <a:pathLst>
                <a:path w="4047" h="3959" extrusionOk="0">
                  <a:moveTo>
                    <a:pt x="1672" y="0"/>
                  </a:moveTo>
                  <a:lnTo>
                    <a:pt x="1232" y="88"/>
                  </a:lnTo>
                  <a:lnTo>
                    <a:pt x="968" y="352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5"/>
                  </a:lnTo>
                  <a:lnTo>
                    <a:pt x="176" y="2727"/>
                  </a:lnTo>
                  <a:lnTo>
                    <a:pt x="352" y="3079"/>
                  </a:lnTo>
                  <a:lnTo>
                    <a:pt x="616" y="3431"/>
                  </a:lnTo>
                  <a:lnTo>
                    <a:pt x="968" y="3607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07"/>
                  </a:lnTo>
                  <a:lnTo>
                    <a:pt x="3431" y="3431"/>
                  </a:lnTo>
                  <a:lnTo>
                    <a:pt x="3695" y="3079"/>
                  </a:lnTo>
                  <a:lnTo>
                    <a:pt x="3871" y="2727"/>
                  </a:lnTo>
                  <a:lnTo>
                    <a:pt x="4047" y="2375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352"/>
                  </a:lnTo>
                  <a:lnTo>
                    <a:pt x="2815" y="88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481875" y="19513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481875" y="1381750"/>
              <a:ext cx="101175" cy="99000"/>
            </a:xfrm>
            <a:custGeom>
              <a:avLst/>
              <a:gdLst/>
              <a:ahLst/>
              <a:cxnLst/>
              <a:rect l="l" t="t" r="r" b="b"/>
              <a:pathLst>
                <a:path w="4047" h="3960" extrusionOk="0">
                  <a:moveTo>
                    <a:pt x="1672" y="1"/>
                  </a:moveTo>
                  <a:lnTo>
                    <a:pt x="1232" y="89"/>
                  </a:lnTo>
                  <a:lnTo>
                    <a:pt x="968" y="265"/>
                  </a:lnTo>
                  <a:lnTo>
                    <a:pt x="616" y="528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1936"/>
                  </a:lnTo>
                  <a:lnTo>
                    <a:pt x="88" y="2376"/>
                  </a:lnTo>
                  <a:lnTo>
                    <a:pt x="176" y="2728"/>
                  </a:lnTo>
                  <a:lnTo>
                    <a:pt x="352" y="3080"/>
                  </a:lnTo>
                  <a:lnTo>
                    <a:pt x="616" y="3432"/>
                  </a:lnTo>
                  <a:lnTo>
                    <a:pt x="968" y="3607"/>
                  </a:lnTo>
                  <a:lnTo>
                    <a:pt x="1232" y="3783"/>
                  </a:lnTo>
                  <a:lnTo>
                    <a:pt x="1672" y="3959"/>
                  </a:lnTo>
                  <a:lnTo>
                    <a:pt x="2464" y="3959"/>
                  </a:lnTo>
                  <a:lnTo>
                    <a:pt x="2815" y="3783"/>
                  </a:lnTo>
                  <a:lnTo>
                    <a:pt x="3167" y="3607"/>
                  </a:lnTo>
                  <a:lnTo>
                    <a:pt x="3431" y="3432"/>
                  </a:lnTo>
                  <a:lnTo>
                    <a:pt x="3695" y="3080"/>
                  </a:lnTo>
                  <a:lnTo>
                    <a:pt x="3871" y="2728"/>
                  </a:lnTo>
                  <a:lnTo>
                    <a:pt x="4047" y="2376"/>
                  </a:lnTo>
                  <a:lnTo>
                    <a:pt x="4047" y="1936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528"/>
                  </a:lnTo>
                  <a:lnTo>
                    <a:pt x="3167" y="265"/>
                  </a:lnTo>
                  <a:lnTo>
                    <a:pt x="2815" y="89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481875" y="5375700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968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968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481875" y="480607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0"/>
                  </a:move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3959"/>
                  </a:lnTo>
                  <a:lnTo>
                    <a:pt x="2024" y="4047"/>
                  </a:lnTo>
                  <a:lnTo>
                    <a:pt x="2464" y="3959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481875" y="4234250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2024" y="1"/>
                  </a:moveTo>
                  <a:lnTo>
                    <a:pt x="1672" y="89"/>
                  </a:lnTo>
                  <a:lnTo>
                    <a:pt x="1232" y="177"/>
                  </a:lnTo>
                  <a:lnTo>
                    <a:pt x="968" y="353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2"/>
                  </a:lnTo>
                  <a:lnTo>
                    <a:pt x="0" y="2024"/>
                  </a:lnTo>
                  <a:lnTo>
                    <a:pt x="88" y="2464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464"/>
                  </a:lnTo>
                  <a:lnTo>
                    <a:pt x="4047" y="2024"/>
                  </a:lnTo>
                  <a:lnTo>
                    <a:pt x="4047" y="1672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89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481875" y="809925"/>
              <a:ext cx="101175" cy="101200"/>
            </a:xfrm>
            <a:custGeom>
              <a:avLst/>
              <a:gdLst/>
              <a:ahLst/>
              <a:cxnLst/>
              <a:rect l="l" t="t" r="r" b="b"/>
              <a:pathLst>
                <a:path w="4047" h="4048" extrusionOk="0">
                  <a:moveTo>
                    <a:pt x="1672" y="1"/>
                  </a:moveTo>
                  <a:lnTo>
                    <a:pt x="1232" y="177"/>
                  </a:lnTo>
                  <a:lnTo>
                    <a:pt x="968" y="353"/>
                  </a:lnTo>
                  <a:lnTo>
                    <a:pt x="616" y="617"/>
                  </a:lnTo>
                  <a:lnTo>
                    <a:pt x="352" y="881"/>
                  </a:lnTo>
                  <a:lnTo>
                    <a:pt x="176" y="1232"/>
                  </a:lnTo>
                  <a:lnTo>
                    <a:pt x="88" y="1584"/>
                  </a:lnTo>
                  <a:lnTo>
                    <a:pt x="0" y="2024"/>
                  </a:lnTo>
                  <a:lnTo>
                    <a:pt x="88" y="2376"/>
                  </a:lnTo>
                  <a:lnTo>
                    <a:pt x="176" y="2816"/>
                  </a:lnTo>
                  <a:lnTo>
                    <a:pt x="352" y="3168"/>
                  </a:lnTo>
                  <a:lnTo>
                    <a:pt x="616" y="3432"/>
                  </a:lnTo>
                  <a:lnTo>
                    <a:pt x="968" y="3696"/>
                  </a:lnTo>
                  <a:lnTo>
                    <a:pt x="1232" y="3872"/>
                  </a:lnTo>
                  <a:lnTo>
                    <a:pt x="1672" y="3960"/>
                  </a:lnTo>
                  <a:lnTo>
                    <a:pt x="2024" y="4048"/>
                  </a:lnTo>
                  <a:lnTo>
                    <a:pt x="2464" y="3960"/>
                  </a:lnTo>
                  <a:lnTo>
                    <a:pt x="2815" y="3872"/>
                  </a:lnTo>
                  <a:lnTo>
                    <a:pt x="3167" y="3696"/>
                  </a:lnTo>
                  <a:lnTo>
                    <a:pt x="3431" y="3432"/>
                  </a:lnTo>
                  <a:lnTo>
                    <a:pt x="3695" y="3168"/>
                  </a:lnTo>
                  <a:lnTo>
                    <a:pt x="3871" y="2816"/>
                  </a:lnTo>
                  <a:lnTo>
                    <a:pt x="4047" y="2376"/>
                  </a:lnTo>
                  <a:lnTo>
                    <a:pt x="4047" y="2024"/>
                  </a:lnTo>
                  <a:lnTo>
                    <a:pt x="4047" y="1584"/>
                  </a:lnTo>
                  <a:lnTo>
                    <a:pt x="3871" y="1232"/>
                  </a:lnTo>
                  <a:lnTo>
                    <a:pt x="3695" y="881"/>
                  </a:lnTo>
                  <a:lnTo>
                    <a:pt x="3431" y="617"/>
                  </a:lnTo>
                  <a:lnTo>
                    <a:pt x="3167" y="353"/>
                  </a:lnTo>
                  <a:lnTo>
                    <a:pt x="2815" y="177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481875" y="238125"/>
              <a:ext cx="101175" cy="101175"/>
            </a:xfrm>
            <a:custGeom>
              <a:avLst/>
              <a:gdLst/>
              <a:ahLst/>
              <a:cxnLst/>
              <a:rect l="l" t="t" r="r" b="b"/>
              <a:pathLst>
                <a:path w="4047" h="4047" extrusionOk="0">
                  <a:moveTo>
                    <a:pt x="2024" y="0"/>
                  </a:moveTo>
                  <a:lnTo>
                    <a:pt x="1672" y="88"/>
                  </a:lnTo>
                  <a:lnTo>
                    <a:pt x="1232" y="176"/>
                  </a:lnTo>
                  <a:lnTo>
                    <a:pt x="968" y="352"/>
                  </a:lnTo>
                  <a:lnTo>
                    <a:pt x="616" y="616"/>
                  </a:lnTo>
                  <a:lnTo>
                    <a:pt x="352" y="880"/>
                  </a:lnTo>
                  <a:lnTo>
                    <a:pt x="176" y="1232"/>
                  </a:lnTo>
                  <a:lnTo>
                    <a:pt x="88" y="1671"/>
                  </a:lnTo>
                  <a:lnTo>
                    <a:pt x="0" y="2023"/>
                  </a:lnTo>
                  <a:lnTo>
                    <a:pt x="88" y="2463"/>
                  </a:lnTo>
                  <a:lnTo>
                    <a:pt x="176" y="2815"/>
                  </a:lnTo>
                  <a:lnTo>
                    <a:pt x="352" y="3167"/>
                  </a:lnTo>
                  <a:lnTo>
                    <a:pt x="616" y="3431"/>
                  </a:lnTo>
                  <a:lnTo>
                    <a:pt x="968" y="3695"/>
                  </a:lnTo>
                  <a:lnTo>
                    <a:pt x="1232" y="3871"/>
                  </a:lnTo>
                  <a:lnTo>
                    <a:pt x="1672" y="4047"/>
                  </a:lnTo>
                  <a:lnTo>
                    <a:pt x="2464" y="4047"/>
                  </a:lnTo>
                  <a:lnTo>
                    <a:pt x="2815" y="3871"/>
                  </a:lnTo>
                  <a:lnTo>
                    <a:pt x="3167" y="3695"/>
                  </a:lnTo>
                  <a:lnTo>
                    <a:pt x="3431" y="3431"/>
                  </a:lnTo>
                  <a:lnTo>
                    <a:pt x="3695" y="3167"/>
                  </a:lnTo>
                  <a:lnTo>
                    <a:pt x="3871" y="2815"/>
                  </a:lnTo>
                  <a:lnTo>
                    <a:pt x="4047" y="2463"/>
                  </a:lnTo>
                  <a:lnTo>
                    <a:pt x="4047" y="2023"/>
                  </a:lnTo>
                  <a:lnTo>
                    <a:pt x="4047" y="1671"/>
                  </a:lnTo>
                  <a:lnTo>
                    <a:pt x="3871" y="1232"/>
                  </a:lnTo>
                  <a:lnTo>
                    <a:pt x="3695" y="880"/>
                  </a:lnTo>
                  <a:lnTo>
                    <a:pt x="3431" y="616"/>
                  </a:lnTo>
                  <a:lnTo>
                    <a:pt x="3167" y="352"/>
                  </a:lnTo>
                  <a:lnTo>
                    <a:pt x="2815" y="176"/>
                  </a:lnTo>
                  <a:lnTo>
                    <a:pt x="2464" y="88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1" name="Google Shape;74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502697">
            <a:off x="-1431233" y="4094279"/>
            <a:ext cx="2674047" cy="25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778537" y="-2398388"/>
            <a:ext cx="6193527" cy="3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24952" y="4372875"/>
            <a:ext cx="365700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31CAB"/>
            </a:gs>
            <a:gs pos="4000">
              <a:srgbClr val="431CAB"/>
            </a:gs>
            <a:gs pos="29000">
              <a:srgbClr val="9246CF"/>
            </a:gs>
            <a:gs pos="60000">
              <a:srgbClr val="D41C43"/>
            </a:gs>
            <a:gs pos="100000">
              <a:srgbClr val="FFDDEF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" name="Google Shape;8;p27" descr="A logo for a company"/>
          <p:cNvPicPr preferRelativeResize="0"/>
          <p:nvPr/>
        </p:nvPicPr>
        <p:blipFill rotWithShape="1">
          <a:blip r:embed="rId17">
            <a:alphaModFix/>
          </a:blip>
          <a:srcRect l="32576" t="1" r="29393" b="37772"/>
          <a:stretch/>
        </p:blipFill>
        <p:spPr>
          <a:xfrm>
            <a:off x="8550156" y="4564966"/>
            <a:ext cx="541792" cy="48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102435" y="4651325"/>
            <a:ext cx="365760" cy="365760"/>
          </a:xfrm>
          <a:prstGeom prst="rect">
            <a:avLst/>
          </a:prstGeom>
          <a:solidFill>
            <a:srgbClr val="ECECEC"/>
          </a:solidFill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i.com/en/investors/investment-profil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"/>
          <p:cNvSpPr txBox="1">
            <a:spLocks noGrp="1"/>
          </p:cNvSpPr>
          <p:nvPr>
            <p:ph type="ctrTitle"/>
          </p:nvPr>
        </p:nvSpPr>
        <p:spPr>
          <a:xfrm>
            <a:off x="0" y="1491154"/>
            <a:ext cx="9178500" cy="157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6600"/>
              <a:t> </a:t>
            </a:r>
            <a:r>
              <a:rPr lang="en-US" sz="3200"/>
              <a:t>Digital Health Companion </a:t>
            </a:r>
            <a:br>
              <a:rPr lang="en-US" sz="3200"/>
            </a:br>
            <a:r>
              <a:rPr lang="en-US" sz="2800"/>
              <a:t>Fianl Presentation</a:t>
            </a:r>
            <a:endParaRPr sz="2800"/>
          </a:p>
        </p:txBody>
      </p:sp>
      <p:sp>
        <p:nvSpPr>
          <p:cNvPr id="1168" name="Google Shape;1168;p1"/>
          <p:cNvSpPr txBox="1">
            <a:spLocks noGrp="1"/>
          </p:cNvSpPr>
          <p:nvPr>
            <p:ph type="subTitle" idx="1"/>
          </p:nvPr>
        </p:nvSpPr>
        <p:spPr>
          <a:xfrm>
            <a:off x="1225411" y="3068828"/>
            <a:ext cx="669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Pentagon Nexus Consulting Group</a:t>
            </a:r>
            <a:endParaRPr dirty="0"/>
          </a:p>
        </p:txBody>
      </p:sp>
      <p:pic>
        <p:nvPicPr>
          <p:cNvPr id="1169" name="Google Shape;11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832" y="-253836"/>
            <a:ext cx="2702159" cy="270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"/>
          <p:cNvSpPr txBox="1"/>
          <p:nvPr/>
        </p:nvSpPr>
        <p:spPr>
          <a:xfrm>
            <a:off x="3354156" y="3686472"/>
            <a:ext cx="2470188" cy="117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Simon Sarkodie 	                 8960492</a:t>
            </a: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90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Mohana Dutta 	                 8990773</a:t>
            </a: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90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Ya-</a:t>
            </a:r>
            <a:r>
              <a:rPr lang="en-US" sz="11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Jwu</a:t>
            </a: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Jang 	                 9015996</a:t>
            </a: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90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 Patel 	                 9019384 </a:t>
            </a: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90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Vasukrishna</a:t>
            </a:r>
            <a:r>
              <a:rPr lang="en-US" sz="1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Bhalodia        9018135</a:t>
            </a:r>
            <a:endParaRPr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"/>
          <p:cNvSpPr txBox="1">
            <a:spLocks noGrp="1"/>
          </p:cNvSpPr>
          <p:nvPr>
            <p:ph type="title" idx="8"/>
          </p:nvPr>
        </p:nvSpPr>
        <p:spPr>
          <a:xfrm>
            <a:off x="720000" y="19670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CGI </a:t>
            </a:r>
            <a:r>
              <a:rPr lang="en-US" dirty="0"/>
              <a:t>SWOT Summary</a:t>
            </a:r>
            <a:endParaRPr dirty="0"/>
          </a:p>
        </p:txBody>
      </p:sp>
      <p:sp>
        <p:nvSpPr>
          <p:cNvPr id="1226" name="Google Shape;1226;p6"/>
          <p:cNvSpPr txBox="1">
            <a:spLocks noGrp="1"/>
          </p:cNvSpPr>
          <p:nvPr>
            <p:ph type="title"/>
          </p:nvPr>
        </p:nvSpPr>
        <p:spPr>
          <a:xfrm>
            <a:off x="210746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MARS</a:t>
            </a:r>
            <a:endParaRPr/>
          </a:p>
        </p:txBody>
      </p:sp>
      <p:sp>
        <p:nvSpPr>
          <p:cNvPr id="1227" name="Google Shape;1227;p6"/>
          <p:cNvSpPr txBox="1">
            <a:spLocks noGrp="1"/>
          </p:cNvSpPr>
          <p:nvPr>
            <p:ph type="subTitle" idx="1"/>
          </p:nvPr>
        </p:nvSpPr>
        <p:spPr>
          <a:xfrm>
            <a:off x="210746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Mars is actually a very cold place</a:t>
            </a:r>
            <a:endParaRPr/>
          </a:p>
        </p:txBody>
      </p:sp>
      <p:sp>
        <p:nvSpPr>
          <p:cNvPr id="1228" name="Google Shape;1228;p6"/>
          <p:cNvSpPr txBox="1">
            <a:spLocks noGrp="1"/>
          </p:cNvSpPr>
          <p:nvPr>
            <p:ph type="title" idx="2"/>
          </p:nvPr>
        </p:nvSpPr>
        <p:spPr>
          <a:xfrm>
            <a:off x="546047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VENUS</a:t>
            </a:r>
            <a:endParaRPr/>
          </a:p>
        </p:txBody>
      </p:sp>
      <p:sp>
        <p:nvSpPr>
          <p:cNvPr id="1229" name="Google Shape;1229;p6"/>
          <p:cNvSpPr txBox="1">
            <a:spLocks noGrp="1"/>
          </p:cNvSpPr>
          <p:nvPr>
            <p:ph type="subTitle" idx="3"/>
          </p:nvPr>
        </p:nvSpPr>
        <p:spPr>
          <a:xfrm>
            <a:off x="546047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Venus is the second planet from the Sun</a:t>
            </a:r>
            <a:endParaRPr/>
          </a:p>
        </p:txBody>
      </p:sp>
      <p:sp>
        <p:nvSpPr>
          <p:cNvPr id="1230" name="Google Shape;1230;p6"/>
          <p:cNvSpPr txBox="1">
            <a:spLocks noGrp="1"/>
          </p:cNvSpPr>
          <p:nvPr>
            <p:ph type="title" idx="4"/>
          </p:nvPr>
        </p:nvSpPr>
        <p:spPr>
          <a:xfrm>
            <a:off x="2107463" y="7804584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JUPITER</a:t>
            </a:r>
            <a:endParaRPr/>
          </a:p>
        </p:txBody>
      </p:sp>
      <p:sp>
        <p:nvSpPr>
          <p:cNvPr id="1231" name="Google Shape;1231;p6"/>
          <p:cNvSpPr txBox="1">
            <a:spLocks noGrp="1"/>
          </p:cNvSpPr>
          <p:nvPr>
            <p:ph type="subTitle" idx="5"/>
          </p:nvPr>
        </p:nvSpPr>
        <p:spPr>
          <a:xfrm>
            <a:off x="2107463" y="802201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It’s the biggest planet in the System</a:t>
            </a:r>
            <a:endParaRPr/>
          </a:p>
        </p:txBody>
      </p:sp>
      <p:sp>
        <p:nvSpPr>
          <p:cNvPr id="1232" name="Google Shape;1232;p6"/>
          <p:cNvSpPr txBox="1">
            <a:spLocks noGrp="1"/>
          </p:cNvSpPr>
          <p:nvPr>
            <p:ph type="title" idx="6"/>
          </p:nvPr>
        </p:nvSpPr>
        <p:spPr>
          <a:xfrm>
            <a:off x="5460473" y="780459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SATURN</a:t>
            </a:r>
            <a:endParaRPr/>
          </a:p>
        </p:txBody>
      </p:sp>
      <p:sp>
        <p:nvSpPr>
          <p:cNvPr id="1233" name="Google Shape;1233;p6"/>
          <p:cNvSpPr txBox="1">
            <a:spLocks noGrp="1"/>
          </p:cNvSpPr>
          <p:nvPr>
            <p:ph type="subTitle" idx="7"/>
          </p:nvPr>
        </p:nvSpPr>
        <p:spPr>
          <a:xfrm>
            <a:off x="5460473" y="8022028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Saturn is a gas giant and has rings</a:t>
            </a:r>
            <a:endParaRPr/>
          </a:p>
        </p:txBody>
      </p:sp>
      <p:sp>
        <p:nvSpPr>
          <p:cNvPr id="1235" name="Google Shape;1235;p6"/>
          <p:cNvSpPr/>
          <p:nvPr/>
        </p:nvSpPr>
        <p:spPr>
          <a:xfrm>
            <a:off x="1508741" y="5396072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5648294" y="5400277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1182013" y="700922"/>
            <a:ext cx="1567856" cy="1567856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6"/>
          <p:cNvGrpSpPr/>
          <p:nvPr/>
        </p:nvGrpSpPr>
        <p:grpSpPr>
          <a:xfrm>
            <a:off x="1420204" y="6432763"/>
            <a:ext cx="292843" cy="365749"/>
            <a:chOff x="5586725" y="2050975"/>
            <a:chExt cx="256475" cy="322900"/>
          </a:xfrm>
        </p:grpSpPr>
        <p:sp>
          <p:nvSpPr>
            <p:cNvPr id="1239" name="Google Shape;1239;p6"/>
            <p:cNvSpPr/>
            <p:nvPr/>
          </p:nvSpPr>
          <p:spPr>
            <a:xfrm>
              <a:off x="5683375" y="2226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85" y="369"/>
                  </a:moveTo>
                  <a:lnTo>
                    <a:pt x="816" y="421"/>
                  </a:lnTo>
                  <a:lnTo>
                    <a:pt x="895" y="474"/>
                  </a:lnTo>
                  <a:lnTo>
                    <a:pt x="974" y="579"/>
                  </a:lnTo>
                  <a:lnTo>
                    <a:pt x="974" y="710"/>
                  </a:lnTo>
                  <a:lnTo>
                    <a:pt x="948" y="816"/>
                  </a:lnTo>
                  <a:lnTo>
                    <a:pt x="895" y="921"/>
                  </a:lnTo>
                  <a:lnTo>
                    <a:pt x="790" y="973"/>
                  </a:lnTo>
                  <a:lnTo>
                    <a:pt x="658" y="1000"/>
                  </a:lnTo>
                  <a:lnTo>
                    <a:pt x="553" y="973"/>
                  </a:lnTo>
                  <a:lnTo>
                    <a:pt x="448" y="895"/>
                  </a:lnTo>
                  <a:lnTo>
                    <a:pt x="395" y="789"/>
                  </a:lnTo>
                  <a:lnTo>
                    <a:pt x="369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3" y="395"/>
                  </a:lnTo>
                  <a:lnTo>
                    <a:pt x="685" y="369"/>
                  </a:lnTo>
                  <a:close/>
                  <a:moveTo>
                    <a:pt x="553" y="0"/>
                  </a:moveTo>
                  <a:lnTo>
                    <a:pt x="448" y="53"/>
                  </a:lnTo>
                  <a:lnTo>
                    <a:pt x="316" y="106"/>
                  </a:lnTo>
                  <a:lnTo>
                    <a:pt x="211" y="184"/>
                  </a:lnTo>
                  <a:lnTo>
                    <a:pt x="132" y="290"/>
                  </a:lnTo>
                  <a:lnTo>
                    <a:pt x="53" y="395"/>
                  </a:lnTo>
                  <a:lnTo>
                    <a:pt x="1" y="526"/>
                  </a:lnTo>
                  <a:lnTo>
                    <a:pt x="1" y="658"/>
                  </a:lnTo>
                  <a:lnTo>
                    <a:pt x="1" y="789"/>
                  </a:lnTo>
                  <a:lnTo>
                    <a:pt x="27" y="921"/>
                  </a:lnTo>
                  <a:lnTo>
                    <a:pt x="106" y="1052"/>
                  </a:lnTo>
                  <a:lnTo>
                    <a:pt x="185" y="1158"/>
                  </a:lnTo>
                  <a:lnTo>
                    <a:pt x="264" y="1237"/>
                  </a:lnTo>
                  <a:lnTo>
                    <a:pt x="395" y="1315"/>
                  </a:lnTo>
                  <a:lnTo>
                    <a:pt x="500" y="1342"/>
                  </a:lnTo>
                  <a:lnTo>
                    <a:pt x="658" y="1368"/>
                  </a:lnTo>
                  <a:lnTo>
                    <a:pt x="816" y="1368"/>
                  </a:lnTo>
                  <a:lnTo>
                    <a:pt x="948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9"/>
                  </a:lnTo>
                  <a:lnTo>
                    <a:pt x="1290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42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1"/>
                  </a:lnTo>
                  <a:lnTo>
                    <a:pt x="1079" y="132"/>
                  </a:lnTo>
                  <a:lnTo>
                    <a:pt x="974" y="79"/>
                  </a:lnTo>
                  <a:lnTo>
                    <a:pt x="842" y="2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5667600" y="21825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84" y="368"/>
                  </a:moveTo>
                  <a:lnTo>
                    <a:pt x="816" y="395"/>
                  </a:lnTo>
                  <a:lnTo>
                    <a:pt x="895" y="473"/>
                  </a:lnTo>
                  <a:lnTo>
                    <a:pt x="974" y="579"/>
                  </a:lnTo>
                  <a:lnTo>
                    <a:pt x="1000" y="684"/>
                  </a:lnTo>
                  <a:lnTo>
                    <a:pt x="947" y="815"/>
                  </a:lnTo>
                  <a:lnTo>
                    <a:pt x="895" y="894"/>
                  </a:lnTo>
                  <a:lnTo>
                    <a:pt x="790" y="973"/>
                  </a:lnTo>
                  <a:lnTo>
                    <a:pt x="684" y="973"/>
                  </a:lnTo>
                  <a:lnTo>
                    <a:pt x="553" y="947"/>
                  </a:lnTo>
                  <a:lnTo>
                    <a:pt x="448" y="894"/>
                  </a:lnTo>
                  <a:lnTo>
                    <a:pt x="395" y="789"/>
                  </a:lnTo>
                  <a:lnTo>
                    <a:pt x="369" y="658"/>
                  </a:lnTo>
                  <a:lnTo>
                    <a:pt x="395" y="552"/>
                  </a:lnTo>
                  <a:lnTo>
                    <a:pt x="474" y="447"/>
                  </a:lnTo>
                  <a:lnTo>
                    <a:pt x="579" y="395"/>
                  </a:lnTo>
                  <a:lnTo>
                    <a:pt x="684" y="368"/>
                  </a:lnTo>
                  <a:close/>
                  <a:moveTo>
                    <a:pt x="579" y="0"/>
                  </a:moveTo>
                  <a:lnTo>
                    <a:pt x="448" y="26"/>
                  </a:lnTo>
                  <a:lnTo>
                    <a:pt x="316" y="105"/>
                  </a:lnTo>
                  <a:lnTo>
                    <a:pt x="211" y="184"/>
                  </a:lnTo>
                  <a:lnTo>
                    <a:pt x="132" y="263"/>
                  </a:lnTo>
                  <a:lnTo>
                    <a:pt x="53" y="395"/>
                  </a:lnTo>
                  <a:lnTo>
                    <a:pt x="27" y="526"/>
                  </a:lnTo>
                  <a:lnTo>
                    <a:pt x="0" y="658"/>
                  </a:lnTo>
                  <a:lnTo>
                    <a:pt x="0" y="789"/>
                  </a:lnTo>
                  <a:lnTo>
                    <a:pt x="53" y="921"/>
                  </a:lnTo>
                  <a:lnTo>
                    <a:pt x="106" y="1026"/>
                  </a:lnTo>
                  <a:lnTo>
                    <a:pt x="185" y="1131"/>
                  </a:lnTo>
                  <a:lnTo>
                    <a:pt x="290" y="1236"/>
                  </a:lnTo>
                  <a:lnTo>
                    <a:pt x="395" y="1289"/>
                  </a:lnTo>
                  <a:lnTo>
                    <a:pt x="527" y="1341"/>
                  </a:lnTo>
                  <a:lnTo>
                    <a:pt x="658" y="1368"/>
                  </a:lnTo>
                  <a:lnTo>
                    <a:pt x="684" y="1368"/>
                  </a:lnTo>
                  <a:lnTo>
                    <a:pt x="816" y="1341"/>
                  </a:lnTo>
                  <a:lnTo>
                    <a:pt x="921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8"/>
                  </a:lnTo>
                  <a:lnTo>
                    <a:pt x="1316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68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0"/>
                  </a:lnTo>
                  <a:lnTo>
                    <a:pt x="1079" y="132"/>
                  </a:lnTo>
                  <a:lnTo>
                    <a:pt x="974" y="53"/>
                  </a:lnTo>
                  <a:lnTo>
                    <a:pt x="842" y="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586725" y="2050975"/>
              <a:ext cx="256475" cy="322900"/>
            </a:xfrm>
            <a:custGeom>
              <a:avLst/>
              <a:gdLst/>
              <a:ahLst/>
              <a:cxnLst/>
              <a:rect l="l" t="t" r="r" b="b"/>
              <a:pathLst>
                <a:path w="10259" h="12916" extrusionOk="0">
                  <a:moveTo>
                    <a:pt x="6102" y="947"/>
                  </a:moveTo>
                  <a:lnTo>
                    <a:pt x="6102" y="1421"/>
                  </a:lnTo>
                  <a:lnTo>
                    <a:pt x="4156" y="1421"/>
                  </a:lnTo>
                  <a:lnTo>
                    <a:pt x="4156" y="947"/>
                  </a:lnTo>
                  <a:close/>
                  <a:moveTo>
                    <a:pt x="6655" y="2473"/>
                  </a:moveTo>
                  <a:lnTo>
                    <a:pt x="6918" y="2736"/>
                  </a:lnTo>
                  <a:lnTo>
                    <a:pt x="7128" y="2973"/>
                  </a:lnTo>
                  <a:lnTo>
                    <a:pt x="7260" y="3183"/>
                  </a:lnTo>
                  <a:lnTo>
                    <a:pt x="7365" y="3394"/>
                  </a:lnTo>
                  <a:lnTo>
                    <a:pt x="7418" y="3578"/>
                  </a:lnTo>
                  <a:lnTo>
                    <a:pt x="7418" y="3788"/>
                  </a:lnTo>
                  <a:lnTo>
                    <a:pt x="7365" y="3972"/>
                  </a:lnTo>
                  <a:lnTo>
                    <a:pt x="7260" y="4156"/>
                  </a:lnTo>
                  <a:lnTo>
                    <a:pt x="6050" y="4156"/>
                  </a:lnTo>
                  <a:lnTo>
                    <a:pt x="5918" y="3972"/>
                  </a:lnTo>
                  <a:lnTo>
                    <a:pt x="5866" y="3788"/>
                  </a:lnTo>
                  <a:lnTo>
                    <a:pt x="5866" y="3578"/>
                  </a:lnTo>
                  <a:lnTo>
                    <a:pt x="5918" y="3394"/>
                  </a:lnTo>
                  <a:lnTo>
                    <a:pt x="6024" y="3183"/>
                  </a:lnTo>
                  <a:lnTo>
                    <a:pt x="6181" y="2973"/>
                  </a:lnTo>
                  <a:lnTo>
                    <a:pt x="6392" y="2736"/>
                  </a:lnTo>
                  <a:lnTo>
                    <a:pt x="6655" y="2473"/>
                  </a:lnTo>
                  <a:close/>
                  <a:moveTo>
                    <a:pt x="7233" y="4525"/>
                  </a:moveTo>
                  <a:lnTo>
                    <a:pt x="7233" y="5366"/>
                  </a:lnTo>
                  <a:lnTo>
                    <a:pt x="6050" y="5366"/>
                  </a:lnTo>
                  <a:lnTo>
                    <a:pt x="6050" y="4525"/>
                  </a:lnTo>
                  <a:close/>
                  <a:moveTo>
                    <a:pt x="7233" y="6418"/>
                  </a:moveTo>
                  <a:lnTo>
                    <a:pt x="7365" y="6550"/>
                  </a:lnTo>
                  <a:lnTo>
                    <a:pt x="7470" y="6681"/>
                  </a:lnTo>
                  <a:lnTo>
                    <a:pt x="7549" y="6865"/>
                  </a:lnTo>
                  <a:lnTo>
                    <a:pt x="7602" y="7076"/>
                  </a:lnTo>
                  <a:lnTo>
                    <a:pt x="7628" y="7286"/>
                  </a:lnTo>
                  <a:lnTo>
                    <a:pt x="7628" y="7523"/>
                  </a:lnTo>
                  <a:lnTo>
                    <a:pt x="7575" y="7786"/>
                  </a:lnTo>
                  <a:lnTo>
                    <a:pt x="7470" y="8049"/>
                  </a:lnTo>
                  <a:lnTo>
                    <a:pt x="7365" y="8286"/>
                  </a:lnTo>
                  <a:lnTo>
                    <a:pt x="7233" y="8496"/>
                  </a:lnTo>
                  <a:lnTo>
                    <a:pt x="7233" y="6418"/>
                  </a:lnTo>
                  <a:close/>
                  <a:moveTo>
                    <a:pt x="6839" y="5734"/>
                  </a:moveTo>
                  <a:lnTo>
                    <a:pt x="6839" y="9417"/>
                  </a:lnTo>
                  <a:lnTo>
                    <a:pt x="6444" y="9417"/>
                  </a:lnTo>
                  <a:lnTo>
                    <a:pt x="6444" y="5734"/>
                  </a:lnTo>
                  <a:close/>
                  <a:moveTo>
                    <a:pt x="8785" y="1789"/>
                  </a:moveTo>
                  <a:lnTo>
                    <a:pt x="8785" y="9417"/>
                  </a:lnTo>
                  <a:lnTo>
                    <a:pt x="7233" y="9417"/>
                  </a:lnTo>
                  <a:lnTo>
                    <a:pt x="7233" y="9075"/>
                  </a:lnTo>
                  <a:lnTo>
                    <a:pt x="7418" y="8891"/>
                  </a:lnTo>
                  <a:lnTo>
                    <a:pt x="7575" y="8680"/>
                  </a:lnTo>
                  <a:lnTo>
                    <a:pt x="7707" y="8444"/>
                  </a:lnTo>
                  <a:lnTo>
                    <a:pt x="7838" y="8207"/>
                  </a:lnTo>
                  <a:lnTo>
                    <a:pt x="7917" y="7918"/>
                  </a:lnTo>
                  <a:lnTo>
                    <a:pt x="7996" y="7655"/>
                  </a:lnTo>
                  <a:lnTo>
                    <a:pt x="8023" y="7418"/>
                  </a:lnTo>
                  <a:lnTo>
                    <a:pt x="7996" y="7207"/>
                  </a:lnTo>
                  <a:lnTo>
                    <a:pt x="7970" y="7023"/>
                  </a:lnTo>
                  <a:lnTo>
                    <a:pt x="7944" y="6839"/>
                  </a:lnTo>
                  <a:lnTo>
                    <a:pt x="7838" y="6576"/>
                  </a:lnTo>
                  <a:lnTo>
                    <a:pt x="7707" y="6392"/>
                  </a:lnTo>
                  <a:lnTo>
                    <a:pt x="7575" y="6234"/>
                  </a:lnTo>
                  <a:lnTo>
                    <a:pt x="7418" y="6103"/>
                  </a:lnTo>
                  <a:lnTo>
                    <a:pt x="7233" y="5997"/>
                  </a:lnTo>
                  <a:lnTo>
                    <a:pt x="7233" y="5734"/>
                  </a:lnTo>
                  <a:lnTo>
                    <a:pt x="7260" y="5734"/>
                  </a:lnTo>
                  <a:lnTo>
                    <a:pt x="7391" y="5708"/>
                  </a:lnTo>
                  <a:lnTo>
                    <a:pt x="7496" y="5629"/>
                  </a:lnTo>
                  <a:lnTo>
                    <a:pt x="7575" y="5524"/>
                  </a:lnTo>
                  <a:lnTo>
                    <a:pt x="7602" y="5393"/>
                  </a:lnTo>
                  <a:lnTo>
                    <a:pt x="7602" y="4498"/>
                  </a:lnTo>
                  <a:lnTo>
                    <a:pt x="7602" y="4419"/>
                  </a:lnTo>
                  <a:lnTo>
                    <a:pt x="7575" y="4340"/>
                  </a:lnTo>
                  <a:lnTo>
                    <a:pt x="7654" y="4209"/>
                  </a:lnTo>
                  <a:lnTo>
                    <a:pt x="7707" y="4077"/>
                  </a:lnTo>
                  <a:lnTo>
                    <a:pt x="7760" y="3946"/>
                  </a:lnTo>
                  <a:lnTo>
                    <a:pt x="7786" y="3814"/>
                  </a:lnTo>
                  <a:lnTo>
                    <a:pt x="7812" y="3683"/>
                  </a:lnTo>
                  <a:lnTo>
                    <a:pt x="7786" y="3551"/>
                  </a:lnTo>
                  <a:lnTo>
                    <a:pt x="7760" y="3394"/>
                  </a:lnTo>
                  <a:lnTo>
                    <a:pt x="7733" y="3262"/>
                  </a:lnTo>
                  <a:lnTo>
                    <a:pt x="7602" y="3025"/>
                  </a:lnTo>
                  <a:lnTo>
                    <a:pt x="7418" y="2762"/>
                  </a:lnTo>
                  <a:lnTo>
                    <a:pt x="7181" y="2473"/>
                  </a:lnTo>
                  <a:lnTo>
                    <a:pt x="6865" y="2184"/>
                  </a:lnTo>
                  <a:lnTo>
                    <a:pt x="6760" y="2105"/>
                  </a:lnTo>
                  <a:lnTo>
                    <a:pt x="6523" y="2105"/>
                  </a:lnTo>
                  <a:lnTo>
                    <a:pt x="6418" y="2184"/>
                  </a:lnTo>
                  <a:lnTo>
                    <a:pt x="6102" y="2473"/>
                  </a:lnTo>
                  <a:lnTo>
                    <a:pt x="5866" y="2762"/>
                  </a:lnTo>
                  <a:lnTo>
                    <a:pt x="5682" y="3025"/>
                  </a:lnTo>
                  <a:lnTo>
                    <a:pt x="5550" y="3262"/>
                  </a:lnTo>
                  <a:lnTo>
                    <a:pt x="5524" y="3394"/>
                  </a:lnTo>
                  <a:lnTo>
                    <a:pt x="5497" y="3551"/>
                  </a:lnTo>
                  <a:lnTo>
                    <a:pt x="5497" y="3683"/>
                  </a:lnTo>
                  <a:lnTo>
                    <a:pt x="5497" y="3814"/>
                  </a:lnTo>
                  <a:lnTo>
                    <a:pt x="5524" y="3946"/>
                  </a:lnTo>
                  <a:lnTo>
                    <a:pt x="5576" y="4077"/>
                  </a:lnTo>
                  <a:lnTo>
                    <a:pt x="5629" y="4209"/>
                  </a:lnTo>
                  <a:lnTo>
                    <a:pt x="5708" y="4340"/>
                  </a:lnTo>
                  <a:lnTo>
                    <a:pt x="5682" y="4419"/>
                  </a:lnTo>
                  <a:lnTo>
                    <a:pt x="5682" y="4498"/>
                  </a:lnTo>
                  <a:lnTo>
                    <a:pt x="5682" y="5393"/>
                  </a:lnTo>
                  <a:lnTo>
                    <a:pt x="5708" y="5524"/>
                  </a:lnTo>
                  <a:lnTo>
                    <a:pt x="5787" y="5629"/>
                  </a:lnTo>
                  <a:lnTo>
                    <a:pt x="5892" y="5708"/>
                  </a:lnTo>
                  <a:lnTo>
                    <a:pt x="6024" y="5734"/>
                  </a:lnTo>
                  <a:lnTo>
                    <a:pt x="6050" y="5734"/>
                  </a:lnTo>
                  <a:lnTo>
                    <a:pt x="6050" y="6182"/>
                  </a:lnTo>
                  <a:lnTo>
                    <a:pt x="5945" y="6182"/>
                  </a:lnTo>
                  <a:lnTo>
                    <a:pt x="5813" y="6129"/>
                  </a:lnTo>
                  <a:lnTo>
                    <a:pt x="5708" y="6103"/>
                  </a:lnTo>
                  <a:lnTo>
                    <a:pt x="5629" y="6024"/>
                  </a:lnTo>
                  <a:lnTo>
                    <a:pt x="5524" y="5945"/>
                  </a:lnTo>
                  <a:lnTo>
                    <a:pt x="5471" y="5840"/>
                  </a:lnTo>
                  <a:lnTo>
                    <a:pt x="5419" y="5734"/>
                  </a:lnTo>
                  <a:lnTo>
                    <a:pt x="5366" y="5629"/>
                  </a:lnTo>
                  <a:lnTo>
                    <a:pt x="5366" y="5471"/>
                  </a:lnTo>
                  <a:lnTo>
                    <a:pt x="5366" y="5261"/>
                  </a:lnTo>
                  <a:lnTo>
                    <a:pt x="5392" y="5024"/>
                  </a:lnTo>
                  <a:lnTo>
                    <a:pt x="5392" y="4814"/>
                  </a:lnTo>
                  <a:lnTo>
                    <a:pt x="5340" y="4656"/>
                  </a:lnTo>
                  <a:lnTo>
                    <a:pt x="5261" y="4498"/>
                  </a:lnTo>
                  <a:lnTo>
                    <a:pt x="5182" y="4367"/>
                  </a:lnTo>
                  <a:lnTo>
                    <a:pt x="5103" y="4288"/>
                  </a:lnTo>
                  <a:lnTo>
                    <a:pt x="4919" y="4156"/>
                  </a:lnTo>
                  <a:lnTo>
                    <a:pt x="4761" y="4077"/>
                  </a:lnTo>
                  <a:lnTo>
                    <a:pt x="4551" y="4051"/>
                  </a:lnTo>
                  <a:lnTo>
                    <a:pt x="4340" y="4025"/>
                  </a:lnTo>
                  <a:lnTo>
                    <a:pt x="4130" y="4051"/>
                  </a:lnTo>
                  <a:lnTo>
                    <a:pt x="3893" y="4104"/>
                  </a:lnTo>
                  <a:lnTo>
                    <a:pt x="3683" y="4209"/>
                  </a:lnTo>
                  <a:lnTo>
                    <a:pt x="3472" y="4314"/>
                  </a:lnTo>
                  <a:lnTo>
                    <a:pt x="3262" y="4472"/>
                  </a:lnTo>
                  <a:lnTo>
                    <a:pt x="2972" y="4761"/>
                  </a:lnTo>
                  <a:lnTo>
                    <a:pt x="2946" y="4814"/>
                  </a:lnTo>
                  <a:lnTo>
                    <a:pt x="2920" y="4893"/>
                  </a:lnTo>
                  <a:lnTo>
                    <a:pt x="2946" y="4945"/>
                  </a:lnTo>
                  <a:lnTo>
                    <a:pt x="2999" y="5024"/>
                  </a:lnTo>
                  <a:lnTo>
                    <a:pt x="3051" y="5051"/>
                  </a:lnTo>
                  <a:lnTo>
                    <a:pt x="3130" y="5077"/>
                  </a:lnTo>
                  <a:lnTo>
                    <a:pt x="3209" y="5051"/>
                  </a:lnTo>
                  <a:lnTo>
                    <a:pt x="3262" y="4998"/>
                  </a:lnTo>
                  <a:lnTo>
                    <a:pt x="3525" y="4761"/>
                  </a:lnTo>
                  <a:lnTo>
                    <a:pt x="3656" y="4630"/>
                  </a:lnTo>
                  <a:lnTo>
                    <a:pt x="3814" y="4551"/>
                  </a:lnTo>
                  <a:lnTo>
                    <a:pt x="3998" y="4472"/>
                  </a:lnTo>
                  <a:lnTo>
                    <a:pt x="4156" y="4446"/>
                  </a:lnTo>
                  <a:lnTo>
                    <a:pt x="4314" y="4419"/>
                  </a:lnTo>
                  <a:lnTo>
                    <a:pt x="4472" y="4419"/>
                  </a:lnTo>
                  <a:lnTo>
                    <a:pt x="4630" y="4446"/>
                  </a:lnTo>
                  <a:lnTo>
                    <a:pt x="4735" y="4498"/>
                  </a:lnTo>
                  <a:lnTo>
                    <a:pt x="4840" y="4551"/>
                  </a:lnTo>
                  <a:lnTo>
                    <a:pt x="4919" y="4630"/>
                  </a:lnTo>
                  <a:lnTo>
                    <a:pt x="4945" y="4735"/>
                  </a:lnTo>
                  <a:lnTo>
                    <a:pt x="4998" y="4814"/>
                  </a:lnTo>
                  <a:lnTo>
                    <a:pt x="5024" y="5024"/>
                  </a:lnTo>
                  <a:lnTo>
                    <a:pt x="4998" y="5208"/>
                  </a:lnTo>
                  <a:lnTo>
                    <a:pt x="4971" y="5471"/>
                  </a:lnTo>
                  <a:lnTo>
                    <a:pt x="4998" y="5708"/>
                  </a:lnTo>
                  <a:lnTo>
                    <a:pt x="5050" y="5892"/>
                  </a:lnTo>
                  <a:lnTo>
                    <a:pt x="5156" y="6050"/>
                  </a:lnTo>
                  <a:lnTo>
                    <a:pt x="5261" y="6208"/>
                  </a:lnTo>
                  <a:lnTo>
                    <a:pt x="5392" y="6313"/>
                  </a:lnTo>
                  <a:lnTo>
                    <a:pt x="5524" y="6418"/>
                  </a:lnTo>
                  <a:lnTo>
                    <a:pt x="5708" y="6497"/>
                  </a:lnTo>
                  <a:lnTo>
                    <a:pt x="5866" y="6550"/>
                  </a:lnTo>
                  <a:lnTo>
                    <a:pt x="6050" y="6576"/>
                  </a:lnTo>
                  <a:lnTo>
                    <a:pt x="6050" y="9312"/>
                  </a:lnTo>
                  <a:lnTo>
                    <a:pt x="5708" y="9391"/>
                  </a:lnTo>
                  <a:lnTo>
                    <a:pt x="5340" y="9417"/>
                  </a:lnTo>
                  <a:lnTo>
                    <a:pt x="5050" y="9417"/>
                  </a:lnTo>
                  <a:lnTo>
                    <a:pt x="4787" y="9364"/>
                  </a:lnTo>
                  <a:lnTo>
                    <a:pt x="4524" y="9312"/>
                  </a:lnTo>
                  <a:lnTo>
                    <a:pt x="4288" y="9206"/>
                  </a:lnTo>
                  <a:lnTo>
                    <a:pt x="4051" y="9101"/>
                  </a:lnTo>
                  <a:lnTo>
                    <a:pt x="3840" y="8970"/>
                  </a:lnTo>
                  <a:lnTo>
                    <a:pt x="3630" y="8812"/>
                  </a:lnTo>
                  <a:lnTo>
                    <a:pt x="3446" y="8628"/>
                  </a:lnTo>
                  <a:lnTo>
                    <a:pt x="3262" y="8444"/>
                  </a:lnTo>
                  <a:lnTo>
                    <a:pt x="3104" y="8233"/>
                  </a:lnTo>
                  <a:lnTo>
                    <a:pt x="2972" y="8023"/>
                  </a:lnTo>
                  <a:lnTo>
                    <a:pt x="2867" y="7786"/>
                  </a:lnTo>
                  <a:lnTo>
                    <a:pt x="2762" y="7523"/>
                  </a:lnTo>
                  <a:lnTo>
                    <a:pt x="2709" y="7260"/>
                  </a:lnTo>
                  <a:lnTo>
                    <a:pt x="2657" y="6997"/>
                  </a:lnTo>
                  <a:lnTo>
                    <a:pt x="2657" y="6734"/>
                  </a:lnTo>
                  <a:lnTo>
                    <a:pt x="2657" y="6445"/>
                  </a:lnTo>
                  <a:lnTo>
                    <a:pt x="2683" y="6182"/>
                  </a:lnTo>
                  <a:lnTo>
                    <a:pt x="2762" y="5945"/>
                  </a:lnTo>
                  <a:lnTo>
                    <a:pt x="2841" y="5708"/>
                  </a:lnTo>
                  <a:lnTo>
                    <a:pt x="2841" y="5629"/>
                  </a:lnTo>
                  <a:lnTo>
                    <a:pt x="2841" y="5550"/>
                  </a:lnTo>
                  <a:lnTo>
                    <a:pt x="2788" y="5498"/>
                  </a:lnTo>
                  <a:lnTo>
                    <a:pt x="2736" y="5445"/>
                  </a:lnTo>
                  <a:lnTo>
                    <a:pt x="2578" y="5445"/>
                  </a:lnTo>
                  <a:lnTo>
                    <a:pt x="2525" y="5498"/>
                  </a:lnTo>
                  <a:lnTo>
                    <a:pt x="2473" y="5550"/>
                  </a:lnTo>
                  <a:lnTo>
                    <a:pt x="2394" y="5840"/>
                  </a:lnTo>
                  <a:lnTo>
                    <a:pt x="2315" y="6129"/>
                  </a:lnTo>
                  <a:lnTo>
                    <a:pt x="2289" y="6418"/>
                  </a:lnTo>
                  <a:lnTo>
                    <a:pt x="2262" y="6734"/>
                  </a:lnTo>
                  <a:lnTo>
                    <a:pt x="2289" y="7155"/>
                  </a:lnTo>
                  <a:lnTo>
                    <a:pt x="2394" y="7576"/>
                  </a:lnTo>
                  <a:lnTo>
                    <a:pt x="2525" y="7944"/>
                  </a:lnTo>
                  <a:lnTo>
                    <a:pt x="2709" y="8312"/>
                  </a:lnTo>
                  <a:lnTo>
                    <a:pt x="2946" y="8654"/>
                  </a:lnTo>
                  <a:lnTo>
                    <a:pt x="3209" y="8943"/>
                  </a:lnTo>
                  <a:lnTo>
                    <a:pt x="3525" y="9206"/>
                  </a:lnTo>
                  <a:lnTo>
                    <a:pt x="3867" y="9417"/>
                  </a:lnTo>
                  <a:lnTo>
                    <a:pt x="1500" y="9417"/>
                  </a:lnTo>
                  <a:lnTo>
                    <a:pt x="1500" y="1789"/>
                  </a:lnTo>
                  <a:close/>
                  <a:moveTo>
                    <a:pt x="9890" y="9811"/>
                  </a:moveTo>
                  <a:lnTo>
                    <a:pt x="9890" y="10311"/>
                  </a:lnTo>
                  <a:lnTo>
                    <a:pt x="6260" y="10311"/>
                  </a:lnTo>
                  <a:lnTo>
                    <a:pt x="6181" y="10337"/>
                  </a:lnTo>
                  <a:lnTo>
                    <a:pt x="6102" y="10364"/>
                  </a:lnTo>
                  <a:lnTo>
                    <a:pt x="6076" y="10443"/>
                  </a:lnTo>
                  <a:lnTo>
                    <a:pt x="6050" y="10495"/>
                  </a:lnTo>
                  <a:lnTo>
                    <a:pt x="6076" y="10574"/>
                  </a:lnTo>
                  <a:lnTo>
                    <a:pt x="6102" y="10627"/>
                  </a:lnTo>
                  <a:lnTo>
                    <a:pt x="6181" y="10679"/>
                  </a:lnTo>
                  <a:lnTo>
                    <a:pt x="6260" y="10706"/>
                  </a:lnTo>
                  <a:lnTo>
                    <a:pt x="7470" y="10706"/>
                  </a:lnTo>
                  <a:lnTo>
                    <a:pt x="7602" y="11311"/>
                  </a:lnTo>
                  <a:lnTo>
                    <a:pt x="2683" y="11311"/>
                  </a:lnTo>
                  <a:lnTo>
                    <a:pt x="2815" y="10706"/>
                  </a:lnTo>
                  <a:lnTo>
                    <a:pt x="5366" y="10706"/>
                  </a:lnTo>
                  <a:lnTo>
                    <a:pt x="5445" y="10679"/>
                  </a:lnTo>
                  <a:lnTo>
                    <a:pt x="5497" y="10627"/>
                  </a:lnTo>
                  <a:lnTo>
                    <a:pt x="5550" y="10574"/>
                  </a:lnTo>
                  <a:lnTo>
                    <a:pt x="5550" y="10495"/>
                  </a:lnTo>
                  <a:lnTo>
                    <a:pt x="5550" y="10443"/>
                  </a:lnTo>
                  <a:lnTo>
                    <a:pt x="5497" y="10364"/>
                  </a:lnTo>
                  <a:lnTo>
                    <a:pt x="5445" y="10337"/>
                  </a:lnTo>
                  <a:lnTo>
                    <a:pt x="5366" y="10311"/>
                  </a:lnTo>
                  <a:lnTo>
                    <a:pt x="395" y="10311"/>
                  </a:lnTo>
                  <a:lnTo>
                    <a:pt x="395" y="9811"/>
                  </a:lnTo>
                  <a:close/>
                  <a:moveTo>
                    <a:pt x="2420" y="10706"/>
                  </a:moveTo>
                  <a:lnTo>
                    <a:pt x="1999" y="12547"/>
                  </a:lnTo>
                  <a:lnTo>
                    <a:pt x="1500" y="12547"/>
                  </a:lnTo>
                  <a:lnTo>
                    <a:pt x="1947" y="10706"/>
                  </a:lnTo>
                  <a:close/>
                  <a:moveTo>
                    <a:pt x="8338" y="10706"/>
                  </a:moveTo>
                  <a:lnTo>
                    <a:pt x="8785" y="12547"/>
                  </a:lnTo>
                  <a:lnTo>
                    <a:pt x="8286" y="12547"/>
                  </a:lnTo>
                  <a:lnTo>
                    <a:pt x="7838" y="10706"/>
                  </a:lnTo>
                  <a:close/>
                  <a:moveTo>
                    <a:pt x="5129" y="1"/>
                  </a:moveTo>
                  <a:lnTo>
                    <a:pt x="5077" y="27"/>
                  </a:lnTo>
                  <a:lnTo>
                    <a:pt x="4998" y="53"/>
                  </a:lnTo>
                  <a:lnTo>
                    <a:pt x="4971" y="132"/>
                  </a:lnTo>
                  <a:lnTo>
                    <a:pt x="4945" y="185"/>
                  </a:lnTo>
                  <a:lnTo>
                    <a:pt x="4945" y="579"/>
                  </a:lnTo>
                  <a:lnTo>
                    <a:pt x="4077" y="579"/>
                  </a:lnTo>
                  <a:lnTo>
                    <a:pt x="3972" y="605"/>
                  </a:lnTo>
                  <a:lnTo>
                    <a:pt x="3867" y="658"/>
                  </a:lnTo>
                  <a:lnTo>
                    <a:pt x="3814" y="763"/>
                  </a:lnTo>
                  <a:lnTo>
                    <a:pt x="3788" y="869"/>
                  </a:lnTo>
                  <a:lnTo>
                    <a:pt x="3788" y="1421"/>
                  </a:lnTo>
                  <a:lnTo>
                    <a:pt x="1447" y="1421"/>
                  </a:lnTo>
                  <a:lnTo>
                    <a:pt x="1315" y="1447"/>
                  </a:lnTo>
                  <a:lnTo>
                    <a:pt x="1210" y="1500"/>
                  </a:lnTo>
                  <a:lnTo>
                    <a:pt x="1158" y="1605"/>
                  </a:lnTo>
                  <a:lnTo>
                    <a:pt x="1131" y="1736"/>
                  </a:lnTo>
                  <a:lnTo>
                    <a:pt x="1131" y="9417"/>
                  </a:lnTo>
                  <a:lnTo>
                    <a:pt x="342" y="9417"/>
                  </a:lnTo>
                  <a:lnTo>
                    <a:pt x="211" y="9443"/>
                  </a:lnTo>
                  <a:lnTo>
                    <a:pt x="105" y="9522"/>
                  </a:lnTo>
                  <a:lnTo>
                    <a:pt x="27" y="9627"/>
                  </a:lnTo>
                  <a:lnTo>
                    <a:pt x="0" y="9732"/>
                  </a:lnTo>
                  <a:lnTo>
                    <a:pt x="0" y="10364"/>
                  </a:lnTo>
                  <a:lnTo>
                    <a:pt x="27" y="10495"/>
                  </a:lnTo>
                  <a:lnTo>
                    <a:pt x="105" y="10600"/>
                  </a:lnTo>
                  <a:lnTo>
                    <a:pt x="211" y="10679"/>
                  </a:lnTo>
                  <a:lnTo>
                    <a:pt x="342" y="10706"/>
                  </a:lnTo>
                  <a:lnTo>
                    <a:pt x="1552" y="10706"/>
                  </a:lnTo>
                  <a:lnTo>
                    <a:pt x="1105" y="12521"/>
                  </a:lnTo>
                  <a:lnTo>
                    <a:pt x="1105" y="12599"/>
                  </a:lnTo>
                  <a:lnTo>
                    <a:pt x="1105" y="12678"/>
                  </a:lnTo>
                  <a:lnTo>
                    <a:pt x="1131" y="12731"/>
                  </a:lnTo>
                  <a:lnTo>
                    <a:pt x="1184" y="12810"/>
                  </a:lnTo>
                  <a:lnTo>
                    <a:pt x="1236" y="12862"/>
                  </a:lnTo>
                  <a:lnTo>
                    <a:pt x="1289" y="12889"/>
                  </a:lnTo>
                  <a:lnTo>
                    <a:pt x="1342" y="12915"/>
                  </a:lnTo>
                  <a:lnTo>
                    <a:pt x="2157" y="12915"/>
                  </a:lnTo>
                  <a:lnTo>
                    <a:pt x="2236" y="12862"/>
                  </a:lnTo>
                  <a:lnTo>
                    <a:pt x="2315" y="12784"/>
                  </a:lnTo>
                  <a:lnTo>
                    <a:pt x="2341" y="12678"/>
                  </a:lnTo>
                  <a:lnTo>
                    <a:pt x="2578" y="11705"/>
                  </a:lnTo>
                  <a:lnTo>
                    <a:pt x="7707" y="11705"/>
                  </a:lnTo>
                  <a:lnTo>
                    <a:pt x="7917" y="12678"/>
                  </a:lnTo>
                  <a:lnTo>
                    <a:pt x="7970" y="12784"/>
                  </a:lnTo>
                  <a:lnTo>
                    <a:pt x="8049" y="12862"/>
                  </a:lnTo>
                  <a:lnTo>
                    <a:pt x="8128" y="12915"/>
                  </a:lnTo>
                  <a:lnTo>
                    <a:pt x="8917" y="12915"/>
                  </a:lnTo>
                  <a:lnTo>
                    <a:pt x="8996" y="12889"/>
                  </a:lnTo>
                  <a:lnTo>
                    <a:pt x="9048" y="12862"/>
                  </a:lnTo>
                  <a:lnTo>
                    <a:pt x="9101" y="12810"/>
                  </a:lnTo>
                  <a:lnTo>
                    <a:pt x="9154" y="12731"/>
                  </a:lnTo>
                  <a:lnTo>
                    <a:pt x="9154" y="12678"/>
                  </a:lnTo>
                  <a:lnTo>
                    <a:pt x="9180" y="12599"/>
                  </a:lnTo>
                  <a:lnTo>
                    <a:pt x="9154" y="12521"/>
                  </a:lnTo>
                  <a:lnTo>
                    <a:pt x="8733" y="10706"/>
                  </a:lnTo>
                  <a:lnTo>
                    <a:pt x="9943" y="10706"/>
                  </a:lnTo>
                  <a:lnTo>
                    <a:pt x="10074" y="10679"/>
                  </a:lnTo>
                  <a:lnTo>
                    <a:pt x="10179" y="10600"/>
                  </a:lnTo>
                  <a:lnTo>
                    <a:pt x="10232" y="10495"/>
                  </a:lnTo>
                  <a:lnTo>
                    <a:pt x="10258" y="10364"/>
                  </a:lnTo>
                  <a:lnTo>
                    <a:pt x="10258" y="9732"/>
                  </a:lnTo>
                  <a:lnTo>
                    <a:pt x="10232" y="9627"/>
                  </a:lnTo>
                  <a:lnTo>
                    <a:pt x="10179" y="9522"/>
                  </a:lnTo>
                  <a:lnTo>
                    <a:pt x="10074" y="9443"/>
                  </a:lnTo>
                  <a:lnTo>
                    <a:pt x="9943" y="9417"/>
                  </a:lnTo>
                  <a:lnTo>
                    <a:pt x="9154" y="9417"/>
                  </a:lnTo>
                  <a:lnTo>
                    <a:pt x="9154" y="1736"/>
                  </a:lnTo>
                  <a:lnTo>
                    <a:pt x="9127" y="1605"/>
                  </a:lnTo>
                  <a:lnTo>
                    <a:pt x="9048" y="1500"/>
                  </a:lnTo>
                  <a:lnTo>
                    <a:pt x="8943" y="1447"/>
                  </a:lnTo>
                  <a:lnTo>
                    <a:pt x="8838" y="1421"/>
                  </a:lnTo>
                  <a:lnTo>
                    <a:pt x="6497" y="1421"/>
                  </a:lnTo>
                  <a:lnTo>
                    <a:pt x="6497" y="869"/>
                  </a:lnTo>
                  <a:lnTo>
                    <a:pt x="6471" y="763"/>
                  </a:lnTo>
                  <a:lnTo>
                    <a:pt x="6418" y="658"/>
                  </a:lnTo>
                  <a:lnTo>
                    <a:pt x="6313" y="605"/>
                  </a:lnTo>
                  <a:lnTo>
                    <a:pt x="6208" y="579"/>
                  </a:lnTo>
                  <a:lnTo>
                    <a:pt x="5340" y="579"/>
                  </a:lnTo>
                  <a:lnTo>
                    <a:pt x="5340" y="185"/>
                  </a:lnTo>
                  <a:lnTo>
                    <a:pt x="5313" y="132"/>
                  </a:lnTo>
                  <a:lnTo>
                    <a:pt x="5261" y="53"/>
                  </a:lnTo>
                  <a:lnTo>
                    <a:pt x="5208" y="27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6"/>
          <p:cNvGrpSpPr/>
          <p:nvPr/>
        </p:nvGrpSpPr>
        <p:grpSpPr>
          <a:xfrm>
            <a:off x="4747881" y="8004788"/>
            <a:ext cx="343139" cy="365749"/>
            <a:chOff x="6319250" y="2050975"/>
            <a:chExt cx="300525" cy="322900"/>
          </a:xfrm>
        </p:grpSpPr>
        <p:sp>
          <p:nvSpPr>
            <p:cNvPr id="1243" name="Google Shape;1243;p6"/>
            <p:cNvSpPr/>
            <p:nvPr/>
          </p:nvSpPr>
          <p:spPr>
            <a:xfrm>
              <a:off x="6445500" y="2066750"/>
              <a:ext cx="48675" cy="307125"/>
            </a:xfrm>
            <a:custGeom>
              <a:avLst/>
              <a:gdLst/>
              <a:ahLst/>
              <a:cxnLst/>
              <a:rect l="l" t="t" r="r" b="b"/>
              <a:pathLst>
                <a:path w="1947" h="12285" extrusionOk="0">
                  <a:moveTo>
                    <a:pt x="973" y="422"/>
                  </a:moveTo>
                  <a:lnTo>
                    <a:pt x="1026" y="501"/>
                  </a:lnTo>
                  <a:lnTo>
                    <a:pt x="1105" y="658"/>
                  </a:lnTo>
                  <a:lnTo>
                    <a:pt x="1210" y="869"/>
                  </a:lnTo>
                  <a:lnTo>
                    <a:pt x="1289" y="1184"/>
                  </a:lnTo>
                  <a:lnTo>
                    <a:pt x="1394" y="1579"/>
                  </a:lnTo>
                  <a:lnTo>
                    <a:pt x="1473" y="2131"/>
                  </a:lnTo>
                  <a:lnTo>
                    <a:pt x="1526" y="2841"/>
                  </a:lnTo>
                  <a:lnTo>
                    <a:pt x="1552" y="3736"/>
                  </a:lnTo>
                  <a:lnTo>
                    <a:pt x="1552" y="3999"/>
                  </a:lnTo>
                  <a:lnTo>
                    <a:pt x="395" y="3999"/>
                  </a:lnTo>
                  <a:lnTo>
                    <a:pt x="395" y="3736"/>
                  </a:lnTo>
                  <a:lnTo>
                    <a:pt x="395" y="2841"/>
                  </a:lnTo>
                  <a:lnTo>
                    <a:pt x="474" y="2131"/>
                  </a:lnTo>
                  <a:lnTo>
                    <a:pt x="553" y="1579"/>
                  </a:lnTo>
                  <a:lnTo>
                    <a:pt x="658" y="1184"/>
                  </a:lnTo>
                  <a:lnTo>
                    <a:pt x="737" y="869"/>
                  </a:lnTo>
                  <a:lnTo>
                    <a:pt x="816" y="658"/>
                  </a:lnTo>
                  <a:lnTo>
                    <a:pt x="895" y="501"/>
                  </a:lnTo>
                  <a:lnTo>
                    <a:pt x="973" y="422"/>
                  </a:lnTo>
                  <a:close/>
                  <a:moveTo>
                    <a:pt x="1552" y="7129"/>
                  </a:moveTo>
                  <a:lnTo>
                    <a:pt x="1552" y="11916"/>
                  </a:lnTo>
                  <a:lnTo>
                    <a:pt x="395" y="11916"/>
                  </a:lnTo>
                  <a:lnTo>
                    <a:pt x="395" y="7129"/>
                  </a:lnTo>
                  <a:close/>
                  <a:moveTo>
                    <a:pt x="921" y="1"/>
                  </a:moveTo>
                  <a:lnTo>
                    <a:pt x="842" y="27"/>
                  </a:lnTo>
                  <a:lnTo>
                    <a:pt x="763" y="80"/>
                  </a:lnTo>
                  <a:lnTo>
                    <a:pt x="684" y="159"/>
                  </a:lnTo>
                  <a:lnTo>
                    <a:pt x="605" y="290"/>
                  </a:lnTo>
                  <a:lnTo>
                    <a:pt x="500" y="448"/>
                  </a:lnTo>
                  <a:lnTo>
                    <a:pt x="421" y="658"/>
                  </a:lnTo>
                  <a:lnTo>
                    <a:pt x="316" y="948"/>
                  </a:lnTo>
                  <a:lnTo>
                    <a:pt x="211" y="1369"/>
                  </a:lnTo>
                  <a:lnTo>
                    <a:pt x="106" y="1973"/>
                  </a:lnTo>
                  <a:lnTo>
                    <a:pt x="27" y="2763"/>
                  </a:lnTo>
                  <a:lnTo>
                    <a:pt x="0" y="3210"/>
                  </a:lnTo>
                  <a:lnTo>
                    <a:pt x="0" y="3736"/>
                  </a:lnTo>
                  <a:lnTo>
                    <a:pt x="0" y="5182"/>
                  </a:lnTo>
                  <a:lnTo>
                    <a:pt x="27" y="5235"/>
                  </a:lnTo>
                  <a:lnTo>
                    <a:pt x="53" y="5314"/>
                  </a:lnTo>
                  <a:lnTo>
                    <a:pt x="132" y="5340"/>
                  </a:lnTo>
                  <a:lnTo>
                    <a:pt x="184" y="5366"/>
                  </a:lnTo>
                  <a:lnTo>
                    <a:pt x="263" y="5340"/>
                  </a:lnTo>
                  <a:lnTo>
                    <a:pt x="316" y="5314"/>
                  </a:lnTo>
                  <a:lnTo>
                    <a:pt x="369" y="5235"/>
                  </a:lnTo>
                  <a:lnTo>
                    <a:pt x="395" y="5182"/>
                  </a:lnTo>
                  <a:lnTo>
                    <a:pt x="395" y="4367"/>
                  </a:lnTo>
                  <a:lnTo>
                    <a:pt x="1552" y="4367"/>
                  </a:lnTo>
                  <a:lnTo>
                    <a:pt x="1552" y="6761"/>
                  </a:lnTo>
                  <a:lnTo>
                    <a:pt x="395" y="6761"/>
                  </a:lnTo>
                  <a:lnTo>
                    <a:pt x="395" y="6050"/>
                  </a:lnTo>
                  <a:lnTo>
                    <a:pt x="369" y="5971"/>
                  </a:lnTo>
                  <a:lnTo>
                    <a:pt x="316" y="5919"/>
                  </a:lnTo>
                  <a:lnTo>
                    <a:pt x="263" y="5866"/>
                  </a:lnTo>
                  <a:lnTo>
                    <a:pt x="132" y="5866"/>
                  </a:lnTo>
                  <a:lnTo>
                    <a:pt x="53" y="5919"/>
                  </a:lnTo>
                  <a:lnTo>
                    <a:pt x="27" y="5971"/>
                  </a:lnTo>
                  <a:lnTo>
                    <a:pt x="0" y="6050"/>
                  </a:lnTo>
                  <a:lnTo>
                    <a:pt x="0" y="11968"/>
                  </a:lnTo>
                  <a:lnTo>
                    <a:pt x="27" y="12100"/>
                  </a:lnTo>
                  <a:lnTo>
                    <a:pt x="106" y="12205"/>
                  </a:lnTo>
                  <a:lnTo>
                    <a:pt x="184" y="12258"/>
                  </a:lnTo>
                  <a:lnTo>
                    <a:pt x="316" y="12284"/>
                  </a:lnTo>
                  <a:lnTo>
                    <a:pt x="1631" y="12284"/>
                  </a:lnTo>
                  <a:lnTo>
                    <a:pt x="1736" y="12258"/>
                  </a:lnTo>
                  <a:lnTo>
                    <a:pt x="1841" y="12205"/>
                  </a:lnTo>
                  <a:lnTo>
                    <a:pt x="1920" y="12100"/>
                  </a:lnTo>
                  <a:lnTo>
                    <a:pt x="1947" y="11968"/>
                  </a:lnTo>
                  <a:lnTo>
                    <a:pt x="1947" y="3736"/>
                  </a:lnTo>
                  <a:lnTo>
                    <a:pt x="1920" y="3210"/>
                  </a:lnTo>
                  <a:lnTo>
                    <a:pt x="1894" y="2763"/>
                  </a:lnTo>
                  <a:lnTo>
                    <a:pt x="1841" y="1973"/>
                  </a:lnTo>
                  <a:lnTo>
                    <a:pt x="1736" y="1369"/>
                  </a:lnTo>
                  <a:lnTo>
                    <a:pt x="1631" y="948"/>
                  </a:lnTo>
                  <a:lnTo>
                    <a:pt x="1526" y="658"/>
                  </a:lnTo>
                  <a:lnTo>
                    <a:pt x="1447" y="448"/>
                  </a:lnTo>
                  <a:lnTo>
                    <a:pt x="1342" y="290"/>
                  </a:lnTo>
                  <a:lnTo>
                    <a:pt x="1263" y="159"/>
                  </a:lnTo>
                  <a:lnTo>
                    <a:pt x="1184" y="80"/>
                  </a:lnTo>
                  <a:lnTo>
                    <a:pt x="1105" y="27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532950" y="2092400"/>
              <a:ext cx="86825" cy="281475"/>
            </a:xfrm>
            <a:custGeom>
              <a:avLst/>
              <a:gdLst/>
              <a:ahLst/>
              <a:cxnLst/>
              <a:rect l="l" t="t" r="r" b="b"/>
              <a:pathLst>
                <a:path w="3473" h="11259" extrusionOk="0">
                  <a:moveTo>
                    <a:pt x="3025" y="395"/>
                  </a:moveTo>
                  <a:lnTo>
                    <a:pt x="3078" y="421"/>
                  </a:lnTo>
                  <a:lnTo>
                    <a:pt x="3104" y="448"/>
                  </a:lnTo>
                  <a:lnTo>
                    <a:pt x="3104" y="2683"/>
                  </a:lnTo>
                  <a:lnTo>
                    <a:pt x="369" y="2683"/>
                  </a:lnTo>
                  <a:lnTo>
                    <a:pt x="369" y="448"/>
                  </a:lnTo>
                  <a:lnTo>
                    <a:pt x="395" y="421"/>
                  </a:lnTo>
                  <a:lnTo>
                    <a:pt x="421" y="395"/>
                  </a:lnTo>
                  <a:close/>
                  <a:moveTo>
                    <a:pt x="3104" y="3078"/>
                  </a:moveTo>
                  <a:lnTo>
                    <a:pt x="3104" y="4446"/>
                  </a:lnTo>
                  <a:lnTo>
                    <a:pt x="369" y="4446"/>
                  </a:lnTo>
                  <a:lnTo>
                    <a:pt x="369" y="3893"/>
                  </a:lnTo>
                  <a:lnTo>
                    <a:pt x="369" y="3078"/>
                  </a:lnTo>
                  <a:close/>
                  <a:moveTo>
                    <a:pt x="421" y="1"/>
                  </a:moveTo>
                  <a:lnTo>
                    <a:pt x="342" y="27"/>
                  </a:lnTo>
                  <a:lnTo>
                    <a:pt x="264" y="53"/>
                  </a:lnTo>
                  <a:lnTo>
                    <a:pt x="185" y="79"/>
                  </a:lnTo>
                  <a:lnTo>
                    <a:pt x="106" y="132"/>
                  </a:lnTo>
                  <a:lnTo>
                    <a:pt x="53" y="211"/>
                  </a:lnTo>
                  <a:lnTo>
                    <a:pt x="27" y="290"/>
                  </a:lnTo>
                  <a:lnTo>
                    <a:pt x="1" y="369"/>
                  </a:lnTo>
                  <a:lnTo>
                    <a:pt x="1" y="448"/>
                  </a:lnTo>
                  <a:lnTo>
                    <a:pt x="1" y="4525"/>
                  </a:lnTo>
                  <a:lnTo>
                    <a:pt x="27" y="4709"/>
                  </a:lnTo>
                  <a:lnTo>
                    <a:pt x="79" y="4867"/>
                  </a:lnTo>
                  <a:lnTo>
                    <a:pt x="500" y="5735"/>
                  </a:lnTo>
                  <a:lnTo>
                    <a:pt x="579" y="5919"/>
                  </a:lnTo>
                  <a:lnTo>
                    <a:pt x="632" y="6129"/>
                  </a:lnTo>
                  <a:lnTo>
                    <a:pt x="658" y="6313"/>
                  </a:lnTo>
                  <a:lnTo>
                    <a:pt x="684" y="6524"/>
                  </a:lnTo>
                  <a:lnTo>
                    <a:pt x="684" y="10942"/>
                  </a:lnTo>
                  <a:lnTo>
                    <a:pt x="711" y="11074"/>
                  </a:lnTo>
                  <a:lnTo>
                    <a:pt x="763" y="11179"/>
                  </a:lnTo>
                  <a:lnTo>
                    <a:pt x="869" y="11232"/>
                  </a:lnTo>
                  <a:lnTo>
                    <a:pt x="1000" y="11258"/>
                  </a:lnTo>
                  <a:lnTo>
                    <a:pt x="2473" y="11258"/>
                  </a:lnTo>
                  <a:lnTo>
                    <a:pt x="2604" y="11232"/>
                  </a:lnTo>
                  <a:lnTo>
                    <a:pt x="2683" y="11179"/>
                  </a:lnTo>
                  <a:lnTo>
                    <a:pt x="2762" y="11074"/>
                  </a:lnTo>
                  <a:lnTo>
                    <a:pt x="2789" y="10942"/>
                  </a:lnTo>
                  <a:lnTo>
                    <a:pt x="2789" y="10416"/>
                  </a:lnTo>
                  <a:lnTo>
                    <a:pt x="2762" y="10337"/>
                  </a:lnTo>
                  <a:lnTo>
                    <a:pt x="2736" y="10259"/>
                  </a:lnTo>
                  <a:lnTo>
                    <a:pt x="2657" y="10232"/>
                  </a:lnTo>
                  <a:lnTo>
                    <a:pt x="2604" y="10206"/>
                  </a:lnTo>
                  <a:lnTo>
                    <a:pt x="2526" y="10232"/>
                  </a:lnTo>
                  <a:lnTo>
                    <a:pt x="2473" y="10259"/>
                  </a:lnTo>
                  <a:lnTo>
                    <a:pt x="2420" y="10337"/>
                  </a:lnTo>
                  <a:lnTo>
                    <a:pt x="2394" y="10416"/>
                  </a:lnTo>
                  <a:lnTo>
                    <a:pt x="2394" y="10890"/>
                  </a:lnTo>
                  <a:lnTo>
                    <a:pt x="1053" y="10890"/>
                  </a:lnTo>
                  <a:lnTo>
                    <a:pt x="1053" y="6524"/>
                  </a:lnTo>
                  <a:lnTo>
                    <a:pt x="1053" y="6261"/>
                  </a:lnTo>
                  <a:lnTo>
                    <a:pt x="1000" y="6024"/>
                  </a:lnTo>
                  <a:lnTo>
                    <a:pt x="947" y="5787"/>
                  </a:lnTo>
                  <a:lnTo>
                    <a:pt x="842" y="5577"/>
                  </a:lnTo>
                  <a:lnTo>
                    <a:pt x="474" y="4814"/>
                  </a:lnTo>
                  <a:lnTo>
                    <a:pt x="2999" y="4814"/>
                  </a:lnTo>
                  <a:lnTo>
                    <a:pt x="2631" y="5577"/>
                  </a:lnTo>
                  <a:lnTo>
                    <a:pt x="2526" y="5787"/>
                  </a:lnTo>
                  <a:lnTo>
                    <a:pt x="2473" y="6024"/>
                  </a:lnTo>
                  <a:lnTo>
                    <a:pt x="2420" y="6261"/>
                  </a:lnTo>
                  <a:lnTo>
                    <a:pt x="2394" y="6524"/>
                  </a:lnTo>
                  <a:lnTo>
                    <a:pt x="2394" y="9522"/>
                  </a:lnTo>
                  <a:lnTo>
                    <a:pt x="2420" y="9601"/>
                  </a:lnTo>
                  <a:lnTo>
                    <a:pt x="2473" y="9654"/>
                  </a:lnTo>
                  <a:lnTo>
                    <a:pt x="2526" y="9706"/>
                  </a:lnTo>
                  <a:lnTo>
                    <a:pt x="2657" y="9706"/>
                  </a:lnTo>
                  <a:lnTo>
                    <a:pt x="2736" y="9654"/>
                  </a:lnTo>
                  <a:lnTo>
                    <a:pt x="2762" y="9601"/>
                  </a:lnTo>
                  <a:lnTo>
                    <a:pt x="2789" y="9522"/>
                  </a:lnTo>
                  <a:lnTo>
                    <a:pt x="2789" y="6524"/>
                  </a:lnTo>
                  <a:lnTo>
                    <a:pt x="2789" y="6313"/>
                  </a:lnTo>
                  <a:lnTo>
                    <a:pt x="2841" y="6129"/>
                  </a:lnTo>
                  <a:lnTo>
                    <a:pt x="2894" y="5919"/>
                  </a:lnTo>
                  <a:lnTo>
                    <a:pt x="2973" y="5735"/>
                  </a:lnTo>
                  <a:lnTo>
                    <a:pt x="3394" y="4867"/>
                  </a:lnTo>
                  <a:lnTo>
                    <a:pt x="3446" y="4682"/>
                  </a:lnTo>
                  <a:lnTo>
                    <a:pt x="3472" y="4472"/>
                  </a:lnTo>
                  <a:lnTo>
                    <a:pt x="3472" y="448"/>
                  </a:lnTo>
                  <a:lnTo>
                    <a:pt x="3472" y="369"/>
                  </a:lnTo>
                  <a:lnTo>
                    <a:pt x="3446" y="290"/>
                  </a:lnTo>
                  <a:lnTo>
                    <a:pt x="3394" y="211"/>
                  </a:lnTo>
                  <a:lnTo>
                    <a:pt x="3341" y="132"/>
                  </a:lnTo>
                  <a:lnTo>
                    <a:pt x="3288" y="79"/>
                  </a:lnTo>
                  <a:lnTo>
                    <a:pt x="3209" y="53"/>
                  </a:lnTo>
                  <a:lnTo>
                    <a:pt x="3131" y="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319250" y="2050975"/>
              <a:ext cx="87475" cy="322900"/>
            </a:xfrm>
            <a:custGeom>
              <a:avLst/>
              <a:gdLst/>
              <a:ahLst/>
              <a:cxnLst/>
              <a:rect l="l" t="t" r="r" b="b"/>
              <a:pathLst>
                <a:path w="3499" h="12916" extrusionOk="0">
                  <a:moveTo>
                    <a:pt x="1762" y="395"/>
                  </a:moveTo>
                  <a:lnTo>
                    <a:pt x="2026" y="421"/>
                  </a:lnTo>
                  <a:lnTo>
                    <a:pt x="2289" y="500"/>
                  </a:lnTo>
                  <a:lnTo>
                    <a:pt x="2525" y="605"/>
                  </a:lnTo>
                  <a:lnTo>
                    <a:pt x="2736" y="790"/>
                  </a:lnTo>
                  <a:lnTo>
                    <a:pt x="2893" y="974"/>
                  </a:lnTo>
                  <a:lnTo>
                    <a:pt x="3025" y="1210"/>
                  </a:lnTo>
                  <a:lnTo>
                    <a:pt x="3104" y="1473"/>
                  </a:lnTo>
                  <a:lnTo>
                    <a:pt x="3130" y="1763"/>
                  </a:lnTo>
                  <a:lnTo>
                    <a:pt x="3130" y="4340"/>
                  </a:lnTo>
                  <a:lnTo>
                    <a:pt x="395" y="4340"/>
                  </a:lnTo>
                  <a:lnTo>
                    <a:pt x="395" y="1763"/>
                  </a:lnTo>
                  <a:lnTo>
                    <a:pt x="421" y="1473"/>
                  </a:lnTo>
                  <a:lnTo>
                    <a:pt x="500" y="1210"/>
                  </a:lnTo>
                  <a:lnTo>
                    <a:pt x="631" y="974"/>
                  </a:lnTo>
                  <a:lnTo>
                    <a:pt x="789" y="790"/>
                  </a:lnTo>
                  <a:lnTo>
                    <a:pt x="1000" y="605"/>
                  </a:lnTo>
                  <a:lnTo>
                    <a:pt x="1236" y="500"/>
                  </a:lnTo>
                  <a:lnTo>
                    <a:pt x="1473" y="421"/>
                  </a:lnTo>
                  <a:lnTo>
                    <a:pt x="1762" y="395"/>
                  </a:lnTo>
                  <a:close/>
                  <a:moveTo>
                    <a:pt x="3130" y="4735"/>
                  </a:moveTo>
                  <a:lnTo>
                    <a:pt x="3130" y="6103"/>
                  </a:lnTo>
                  <a:lnTo>
                    <a:pt x="395" y="6103"/>
                  </a:lnTo>
                  <a:lnTo>
                    <a:pt x="395" y="5550"/>
                  </a:lnTo>
                  <a:lnTo>
                    <a:pt x="395" y="4735"/>
                  </a:lnTo>
                  <a:close/>
                  <a:moveTo>
                    <a:pt x="1762" y="1"/>
                  </a:moveTo>
                  <a:lnTo>
                    <a:pt x="1578" y="27"/>
                  </a:lnTo>
                  <a:lnTo>
                    <a:pt x="1394" y="53"/>
                  </a:lnTo>
                  <a:lnTo>
                    <a:pt x="1236" y="79"/>
                  </a:lnTo>
                  <a:lnTo>
                    <a:pt x="1079" y="132"/>
                  </a:lnTo>
                  <a:lnTo>
                    <a:pt x="921" y="211"/>
                  </a:lnTo>
                  <a:lnTo>
                    <a:pt x="789" y="316"/>
                  </a:lnTo>
                  <a:lnTo>
                    <a:pt x="658" y="395"/>
                  </a:lnTo>
                  <a:lnTo>
                    <a:pt x="526" y="527"/>
                  </a:lnTo>
                  <a:lnTo>
                    <a:pt x="421" y="632"/>
                  </a:lnTo>
                  <a:lnTo>
                    <a:pt x="316" y="763"/>
                  </a:lnTo>
                  <a:lnTo>
                    <a:pt x="211" y="921"/>
                  </a:lnTo>
                  <a:lnTo>
                    <a:pt x="158" y="1079"/>
                  </a:lnTo>
                  <a:lnTo>
                    <a:pt x="79" y="1237"/>
                  </a:lnTo>
                  <a:lnTo>
                    <a:pt x="53" y="1395"/>
                  </a:lnTo>
                  <a:lnTo>
                    <a:pt x="27" y="1579"/>
                  </a:lnTo>
                  <a:lnTo>
                    <a:pt x="0" y="1763"/>
                  </a:lnTo>
                  <a:lnTo>
                    <a:pt x="27" y="6182"/>
                  </a:lnTo>
                  <a:lnTo>
                    <a:pt x="53" y="6366"/>
                  </a:lnTo>
                  <a:lnTo>
                    <a:pt x="105" y="6524"/>
                  </a:lnTo>
                  <a:lnTo>
                    <a:pt x="526" y="7392"/>
                  </a:lnTo>
                  <a:lnTo>
                    <a:pt x="605" y="7576"/>
                  </a:lnTo>
                  <a:lnTo>
                    <a:pt x="658" y="7786"/>
                  </a:lnTo>
                  <a:lnTo>
                    <a:pt x="684" y="7970"/>
                  </a:lnTo>
                  <a:lnTo>
                    <a:pt x="710" y="8181"/>
                  </a:lnTo>
                  <a:lnTo>
                    <a:pt x="710" y="9391"/>
                  </a:lnTo>
                  <a:lnTo>
                    <a:pt x="710" y="9469"/>
                  </a:lnTo>
                  <a:lnTo>
                    <a:pt x="763" y="9522"/>
                  </a:lnTo>
                  <a:lnTo>
                    <a:pt x="816" y="9548"/>
                  </a:lnTo>
                  <a:lnTo>
                    <a:pt x="895" y="9575"/>
                  </a:lnTo>
                  <a:lnTo>
                    <a:pt x="973" y="9548"/>
                  </a:lnTo>
                  <a:lnTo>
                    <a:pt x="1026" y="9522"/>
                  </a:lnTo>
                  <a:lnTo>
                    <a:pt x="1079" y="9469"/>
                  </a:lnTo>
                  <a:lnTo>
                    <a:pt x="1079" y="9391"/>
                  </a:lnTo>
                  <a:lnTo>
                    <a:pt x="1079" y="8181"/>
                  </a:lnTo>
                  <a:lnTo>
                    <a:pt x="1079" y="7918"/>
                  </a:lnTo>
                  <a:lnTo>
                    <a:pt x="1026" y="7681"/>
                  </a:lnTo>
                  <a:lnTo>
                    <a:pt x="973" y="7444"/>
                  </a:lnTo>
                  <a:lnTo>
                    <a:pt x="868" y="7234"/>
                  </a:lnTo>
                  <a:lnTo>
                    <a:pt x="500" y="6471"/>
                  </a:lnTo>
                  <a:lnTo>
                    <a:pt x="2999" y="6471"/>
                  </a:lnTo>
                  <a:lnTo>
                    <a:pt x="2657" y="7234"/>
                  </a:lnTo>
                  <a:lnTo>
                    <a:pt x="2552" y="7444"/>
                  </a:lnTo>
                  <a:lnTo>
                    <a:pt x="2473" y="7681"/>
                  </a:lnTo>
                  <a:lnTo>
                    <a:pt x="2446" y="7918"/>
                  </a:lnTo>
                  <a:lnTo>
                    <a:pt x="2420" y="8181"/>
                  </a:lnTo>
                  <a:lnTo>
                    <a:pt x="2420" y="12547"/>
                  </a:lnTo>
                  <a:lnTo>
                    <a:pt x="1079" y="12547"/>
                  </a:lnTo>
                  <a:lnTo>
                    <a:pt x="1079" y="10258"/>
                  </a:lnTo>
                  <a:lnTo>
                    <a:pt x="1079" y="10206"/>
                  </a:lnTo>
                  <a:lnTo>
                    <a:pt x="1026" y="10127"/>
                  </a:lnTo>
                  <a:lnTo>
                    <a:pt x="973" y="10101"/>
                  </a:lnTo>
                  <a:lnTo>
                    <a:pt x="895" y="10074"/>
                  </a:lnTo>
                  <a:lnTo>
                    <a:pt x="816" y="10101"/>
                  </a:lnTo>
                  <a:lnTo>
                    <a:pt x="763" y="10127"/>
                  </a:lnTo>
                  <a:lnTo>
                    <a:pt x="710" y="10206"/>
                  </a:lnTo>
                  <a:lnTo>
                    <a:pt x="710" y="10258"/>
                  </a:lnTo>
                  <a:lnTo>
                    <a:pt x="710" y="12599"/>
                  </a:lnTo>
                  <a:lnTo>
                    <a:pt x="737" y="12731"/>
                  </a:lnTo>
                  <a:lnTo>
                    <a:pt x="789" y="12836"/>
                  </a:lnTo>
                  <a:lnTo>
                    <a:pt x="895" y="12889"/>
                  </a:lnTo>
                  <a:lnTo>
                    <a:pt x="1026" y="12915"/>
                  </a:lnTo>
                  <a:lnTo>
                    <a:pt x="2499" y="12915"/>
                  </a:lnTo>
                  <a:lnTo>
                    <a:pt x="2604" y="12889"/>
                  </a:lnTo>
                  <a:lnTo>
                    <a:pt x="2709" y="12836"/>
                  </a:lnTo>
                  <a:lnTo>
                    <a:pt x="2788" y="12731"/>
                  </a:lnTo>
                  <a:lnTo>
                    <a:pt x="2815" y="12599"/>
                  </a:lnTo>
                  <a:lnTo>
                    <a:pt x="2815" y="8181"/>
                  </a:lnTo>
                  <a:lnTo>
                    <a:pt x="2815" y="7970"/>
                  </a:lnTo>
                  <a:lnTo>
                    <a:pt x="2841" y="7786"/>
                  </a:lnTo>
                  <a:lnTo>
                    <a:pt x="2920" y="7576"/>
                  </a:lnTo>
                  <a:lnTo>
                    <a:pt x="2999" y="7392"/>
                  </a:lnTo>
                  <a:lnTo>
                    <a:pt x="3420" y="6524"/>
                  </a:lnTo>
                  <a:lnTo>
                    <a:pt x="3472" y="6339"/>
                  </a:lnTo>
                  <a:lnTo>
                    <a:pt x="3498" y="6129"/>
                  </a:lnTo>
                  <a:lnTo>
                    <a:pt x="3498" y="1763"/>
                  </a:lnTo>
                  <a:lnTo>
                    <a:pt x="3498" y="1579"/>
                  </a:lnTo>
                  <a:lnTo>
                    <a:pt x="3472" y="1395"/>
                  </a:lnTo>
                  <a:lnTo>
                    <a:pt x="3420" y="1237"/>
                  </a:lnTo>
                  <a:lnTo>
                    <a:pt x="3367" y="1079"/>
                  </a:lnTo>
                  <a:lnTo>
                    <a:pt x="3288" y="921"/>
                  </a:lnTo>
                  <a:lnTo>
                    <a:pt x="3209" y="763"/>
                  </a:lnTo>
                  <a:lnTo>
                    <a:pt x="3104" y="632"/>
                  </a:lnTo>
                  <a:lnTo>
                    <a:pt x="2999" y="527"/>
                  </a:lnTo>
                  <a:lnTo>
                    <a:pt x="2867" y="395"/>
                  </a:lnTo>
                  <a:lnTo>
                    <a:pt x="2736" y="316"/>
                  </a:lnTo>
                  <a:lnTo>
                    <a:pt x="2578" y="211"/>
                  </a:lnTo>
                  <a:lnTo>
                    <a:pt x="2446" y="132"/>
                  </a:lnTo>
                  <a:lnTo>
                    <a:pt x="2289" y="79"/>
                  </a:lnTo>
                  <a:lnTo>
                    <a:pt x="2104" y="53"/>
                  </a:lnTo>
                  <a:lnTo>
                    <a:pt x="1947" y="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6"/>
          <p:cNvGrpSpPr/>
          <p:nvPr/>
        </p:nvGrpSpPr>
        <p:grpSpPr>
          <a:xfrm>
            <a:off x="1386806" y="8004788"/>
            <a:ext cx="359638" cy="365749"/>
            <a:chOff x="7066900" y="2050975"/>
            <a:chExt cx="314975" cy="322900"/>
          </a:xfrm>
        </p:grpSpPr>
        <p:sp>
          <p:nvSpPr>
            <p:cNvPr id="1247" name="Google Shape;1247;p6"/>
            <p:cNvSpPr/>
            <p:nvPr/>
          </p:nvSpPr>
          <p:spPr>
            <a:xfrm>
              <a:off x="7235875" y="2139100"/>
              <a:ext cx="38175" cy="38150"/>
            </a:xfrm>
            <a:custGeom>
              <a:avLst/>
              <a:gdLst/>
              <a:ahLst/>
              <a:cxnLst/>
              <a:rect l="l" t="t" r="r" b="b"/>
              <a:pathLst>
                <a:path w="1527" h="1526" extrusionOk="0">
                  <a:moveTo>
                    <a:pt x="764" y="368"/>
                  </a:moveTo>
                  <a:lnTo>
                    <a:pt x="843" y="395"/>
                  </a:lnTo>
                  <a:lnTo>
                    <a:pt x="921" y="421"/>
                  </a:lnTo>
                  <a:lnTo>
                    <a:pt x="1027" y="500"/>
                  </a:lnTo>
                  <a:lnTo>
                    <a:pt x="1106" y="631"/>
                  </a:lnTo>
                  <a:lnTo>
                    <a:pt x="1132" y="684"/>
                  </a:lnTo>
                  <a:lnTo>
                    <a:pt x="1158" y="763"/>
                  </a:lnTo>
                  <a:lnTo>
                    <a:pt x="1132" y="842"/>
                  </a:lnTo>
                  <a:lnTo>
                    <a:pt x="1106" y="921"/>
                  </a:lnTo>
                  <a:lnTo>
                    <a:pt x="1027" y="1052"/>
                  </a:lnTo>
                  <a:lnTo>
                    <a:pt x="921" y="1131"/>
                  </a:lnTo>
                  <a:lnTo>
                    <a:pt x="843" y="1157"/>
                  </a:lnTo>
                  <a:lnTo>
                    <a:pt x="685" y="1157"/>
                  </a:lnTo>
                  <a:lnTo>
                    <a:pt x="606" y="1131"/>
                  </a:lnTo>
                  <a:lnTo>
                    <a:pt x="474" y="1052"/>
                  </a:lnTo>
                  <a:lnTo>
                    <a:pt x="395" y="921"/>
                  </a:lnTo>
                  <a:lnTo>
                    <a:pt x="369" y="842"/>
                  </a:lnTo>
                  <a:lnTo>
                    <a:pt x="369" y="763"/>
                  </a:lnTo>
                  <a:lnTo>
                    <a:pt x="369" y="684"/>
                  </a:lnTo>
                  <a:lnTo>
                    <a:pt x="395" y="631"/>
                  </a:lnTo>
                  <a:lnTo>
                    <a:pt x="474" y="500"/>
                  </a:lnTo>
                  <a:lnTo>
                    <a:pt x="606" y="421"/>
                  </a:lnTo>
                  <a:lnTo>
                    <a:pt x="685" y="395"/>
                  </a:lnTo>
                  <a:lnTo>
                    <a:pt x="764" y="368"/>
                  </a:lnTo>
                  <a:close/>
                  <a:moveTo>
                    <a:pt x="764" y="0"/>
                  </a:moveTo>
                  <a:lnTo>
                    <a:pt x="606" y="26"/>
                  </a:lnTo>
                  <a:lnTo>
                    <a:pt x="474" y="53"/>
                  </a:lnTo>
                  <a:lnTo>
                    <a:pt x="343" y="132"/>
                  </a:lnTo>
                  <a:lnTo>
                    <a:pt x="211" y="237"/>
                  </a:lnTo>
                  <a:lnTo>
                    <a:pt x="132" y="342"/>
                  </a:lnTo>
                  <a:lnTo>
                    <a:pt x="53" y="474"/>
                  </a:lnTo>
                  <a:lnTo>
                    <a:pt x="1" y="605"/>
                  </a:lnTo>
                  <a:lnTo>
                    <a:pt x="1" y="763"/>
                  </a:lnTo>
                  <a:lnTo>
                    <a:pt x="1" y="921"/>
                  </a:lnTo>
                  <a:lnTo>
                    <a:pt x="53" y="1078"/>
                  </a:lnTo>
                  <a:lnTo>
                    <a:pt x="132" y="1210"/>
                  </a:lnTo>
                  <a:lnTo>
                    <a:pt x="211" y="1315"/>
                  </a:lnTo>
                  <a:lnTo>
                    <a:pt x="343" y="1394"/>
                  </a:lnTo>
                  <a:lnTo>
                    <a:pt x="474" y="1473"/>
                  </a:lnTo>
                  <a:lnTo>
                    <a:pt x="606" y="1526"/>
                  </a:lnTo>
                  <a:lnTo>
                    <a:pt x="921" y="1526"/>
                  </a:lnTo>
                  <a:lnTo>
                    <a:pt x="1053" y="1473"/>
                  </a:lnTo>
                  <a:lnTo>
                    <a:pt x="1184" y="1394"/>
                  </a:lnTo>
                  <a:lnTo>
                    <a:pt x="1290" y="1315"/>
                  </a:lnTo>
                  <a:lnTo>
                    <a:pt x="1395" y="1210"/>
                  </a:lnTo>
                  <a:lnTo>
                    <a:pt x="1474" y="1078"/>
                  </a:lnTo>
                  <a:lnTo>
                    <a:pt x="1500" y="921"/>
                  </a:lnTo>
                  <a:lnTo>
                    <a:pt x="1526" y="763"/>
                  </a:lnTo>
                  <a:lnTo>
                    <a:pt x="1500" y="605"/>
                  </a:lnTo>
                  <a:lnTo>
                    <a:pt x="1474" y="474"/>
                  </a:lnTo>
                  <a:lnTo>
                    <a:pt x="1395" y="342"/>
                  </a:lnTo>
                  <a:lnTo>
                    <a:pt x="1290" y="237"/>
                  </a:lnTo>
                  <a:lnTo>
                    <a:pt x="1184" y="132"/>
                  </a:lnTo>
                  <a:lnTo>
                    <a:pt x="1053" y="53"/>
                  </a:lnTo>
                  <a:lnTo>
                    <a:pt x="921" y="26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7066900" y="2050975"/>
              <a:ext cx="36175" cy="36200"/>
            </a:xfrm>
            <a:custGeom>
              <a:avLst/>
              <a:gdLst/>
              <a:ahLst/>
              <a:cxnLst/>
              <a:rect l="l" t="t" r="r" b="b"/>
              <a:pathLst>
                <a:path w="1447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1"/>
                  </a:moveTo>
                  <a:lnTo>
                    <a:pt x="184" y="27"/>
                  </a:lnTo>
                  <a:lnTo>
                    <a:pt x="79" y="79"/>
                  </a:lnTo>
                  <a:lnTo>
                    <a:pt x="26" y="185"/>
                  </a:lnTo>
                  <a:lnTo>
                    <a:pt x="0" y="290"/>
                  </a:lnTo>
                  <a:lnTo>
                    <a:pt x="0" y="1158"/>
                  </a:lnTo>
                  <a:lnTo>
                    <a:pt x="26" y="1263"/>
                  </a:lnTo>
                  <a:lnTo>
                    <a:pt x="79" y="1368"/>
                  </a:lnTo>
                  <a:lnTo>
                    <a:pt x="184" y="1421"/>
                  </a:lnTo>
                  <a:lnTo>
                    <a:pt x="289" y="1447"/>
                  </a:lnTo>
                  <a:lnTo>
                    <a:pt x="1157" y="1447"/>
                  </a:lnTo>
                  <a:lnTo>
                    <a:pt x="1263" y="1421"/>
                  </a:lnTo>
                  <a:lnTo>
                    <a:pt x="1368" y="1368"/>
                  </a:lnTo>
                  <a:lnTo>
                    <a:pt x="1420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0" y="185"/>
                  </a:lnTo>
                  <a:lnTo>
                    <a:pt x="1368" y="79"/>
                  </a:lnTo>
                  <a:lnTo>
                    <a:pt x="1263" y="2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7066900" y="2291650"/>
              <a:ext cx="36175" cy="36175"/>
            </a:xfrm>
            <a:custGeom>
              <a:avLst/>
              <a:gdLst/>
              <a:ahLst/>
              <a:cxnLst/>
              <a:rect l="l" t="t" r="r" b="b"/>
              <a:pathLst>
                <a:path w="1447" h="1447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0"/>
                  </a:moveTo>
                  <a:lnTo>
                    <a:pt x="184" y="27"/>
                  </a:lnTo>
                  <a:lnTo>
                    <a:pt x="79" y="105"/>
                  </a:lnTo>
                  <a:lnTo>
                    <a:pt x="26" y="184"/>
                  </a:lnTo>
                  <a:lnTo>
                    <a:pt x="0" y="316"/>
                  </a:lnTo>
                  <a:lnTo>
                    <a:pt x="0" y="1158"/>
                  </a:lnTo>
                  <a:lnTo>
                    <a:pt x="26" y="1289"/>
                  </a:lnTo>
                  <a:lnTo>
                    <a:pt x="79" y="1368"/>
                  </a:lnTo>
                  <a:lnTo>
                    <a:pt x="184" y="1447"/>
                  </a:lnTo>
                  <a:lnTo>
                    <a:pt x="1263" y="1447"/>
                  </a:lnTo>
                  <a:lnTo>
                    <a:pt x="1368" y="1368"/>
                  </a:lnTo>
                  <a:lnTo>
                    <a:pt x="1420" y="1289"/>
                  </a:lnTo>
                  <a:lnTo>
                    <a:pt x="1447" y="1158"/>
                  </a:lnTo>
                  <a:lnTo>
                    <a:pt x="1447" y="316"/>
                  </a:lnTo>
                  <a:lnTo>
                    <a:pt x="1420" y="184"/>
                  </a:lnTo>
                  <a:lnTo>
                    <a:pt x="1368" y="105"/>
                  </a:lnTo>
                  <a:lnTo>
                    <a:pt x="1263" y="2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7307550" y="2050975"/>
              <a:ext cx="36200" cy="362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95" y="1079"/>
                  </a:lnTo>
                  <a:lnTo>
                    <a:pt x="395" y="395"/>
                  </a:lnTo>
                  <a:close/>
                  <a:moveTo>
                    <a:pt x="316" y="1"/>
                  </a:moveTo>
                  <a:lnTo>
                    <a:pt x="185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290"/>
                  </a:lnTo>
                  <a:lnTo>
                    <a:pt x="1" y="1158"/>
                  </a:lnTo>
                  <a:lnTo>
                    <a:pt x="27" y="1263"/>
                  </a:lnTo>
                  <a:lnTo>
                    <a:pt x="106" y="1368"/>
                  </a:lnTo>
                  <a:lnTo>
                    <a:pt x="185" y="1421"/>
                  </a:lnTo>
                  <a:lnTo>
                    <a:pt x="316" y="1447"/>
                  </a:lnTo>
                  <a:lnTo>
                    <a:pt x="1158" y="1447"/>
                  </a:lnTo>
                  <a:lnTo>
                    <a:pt x="1263" y="1421"/>
                  </a:lnTo>
                  <a:lnTo>
                    <a:pt x="1369" y="1368"/>
                  </a:lnTo>
                  <a:lnTo>
                    <a:pt x="1421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1" y="185"/>
                  </a:lnTo>
                  <a:lnTo>
                    <a:pt x="1369" y="79"/>
                  </a:lnTo>
                  <a:lnTo>
                    <a:pt x="1263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72207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4" y="316"/>
                  </a:lnTo>
                  <a:lnTo>
                    <a:pt x="132" y="369"/>
                  </a:lnTo>
                  <a:lnTo>
                    <a:pt x="764" y="369"/>
                  </a:lnTo>
                  <a:lnTo>
                    <a:pt x="816" y="316"/>
                  </a:lnTo>
                  <a:lnTo>
                    <a:pt x="843" y="264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71681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3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9" y="264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1155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8" y="264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273375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184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5" y="317"/>
                  </a:lnTo>
                  <a:lnTo>
                    <a:pt x="842" y="238"/>
                  </a:lnTo>
                  <a:lnTo>
                    <a:pt x="868" y="185"/>
                  </a:lnTo>
                  <a:lnTo>
                    <a:pt x="842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72207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4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4" y="343"/>
                  </a:lnTo>
                  <a:lnTo>
                    <a:pt x="816" y="317"/>
                  </a:lnTo>
                  <a:lnTo>
                    <a:pt x="843" y="238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71681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9" y="238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71155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79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8" y="238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7080050" y="22574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1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7080050" y="22048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7080050" y="2152900"/>
              <a:ext cx="9875" cy="21075"/>
            </a:xfrm>
            <a:custGeom>
              <a:avLst/>
              <a:gdLst/>
              <a:ahLst/>
              <a:cxnLst/>
              <a:rect l="l" t="t" r="r" b="b"/>
              <a:pathLst>
                <a:path w="395" h="843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5"/>
                  </a:lnTo>
                  <a:lnTo>
                    <a:pt x="368" y="106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7080050" y="2100300"/>
              <a:ext cx="9875" cy="21050"/>
            </a:xfrm>
            <a:custGeom>
              <a:avLst/>
              <a:gdLst/>
              <a:ahLst/>
              <a:cxnLst/>
              <a:rect l="l" t="t" r="r" b="b"/>
              <a:pathLst>
                <a:path w="395" h="842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4"/>
                  </a:lnTo>
                  <a:lnTo>
                    <a:pt x="368" y="105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7321375" y="2204850"/>
              <a:ext cx="9225" cy="21725"/>
            </a:xfrm>
            <a:custGeom>
              <a:avLst/>
              <a:gdLst/>
              <a:ahLst/>
              <a:cxnLst/>
              <a:rect l="l" t="t" r="r" b="b"/>
              <a:pathLst>
                <a:path w="369" h="869" extrusionOk="0">
                  <a:moveTo>
                    <a:pt x="184" y="0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0" y="763"/>
                  </a:lnTo>
                  <a:lnTo>
                    <a:pt x="53" y="816"/>
                  </a:lnTo>
                  <a:lnTo>
                    <a:pt x="105" y="868"/>
                  </a:lnTo>
                  <a:lnTo>
                    <a:pt x="263" y="868"/>
                  </a:lnTo>
                  <a:lnTo>
                    <a:pt x="316" y="816"/>
                  </a:lnTo>
                  <a:lnTo>
                    <a:pt x="342" y="763"/>
                  </a:lnTo>
                  <a:lnTo>
                    <a:pt x="368" y="684"/>
                  </a:lnTo>
                  <a:lnTo>
                    <a:pt x="368" y="211"/>
                  </a:lnTo>
                  <a:lnTo>
                    <a:pt x="342" y="132"/>
                  </a:lnTo>
                  <a:lnTo>
                    <a:pt x="316" y="79"/>
                  </a:lnTo>
                  <a:lnTo>
                    <a:pt x="263" y="2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7321375" y="2152900"/>
              <a:ext cx="9225" cy="21075"/>
            </a:xfrm>
            <a:custGeom>
              <a:avLst/>
              <a:gdLst/>
              <a:ahLst/>
              <a:cxnLst/>
              <a:rect l="l" t="t" r="r" b="b"/>
              <a:pathLst>
                <a:path w="369" h="843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5"/>
                  </a:lnTo>
                  <a:lnTo>
                    <a:pt x="342" y="106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7321375" y="2100300"/>
              <a:ext cx="9225" cy="21050"/>
            </a:xfrm>
            <a:custGeom>
              <a:avLst/>
              <a:gdLst/>
              <a:ahLst/>
              <a:cxnLst/>
              <a:rect l="l" t="t" r="r" b="b"/>
              <a:pathLst>
                <a:path w="369" h="842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126075" y="2101600"/>
              <a:ext cx="255800" cy="272275"/>
            </a:xfrm>
            <a:custGeom>
              <a:avLst/>
              <a:gdLst/>
              <a:ahLst/>
              <a:cxnLst/>
              <a:rect l="l" t="t" r="r" b="b"/>
              <a:pathLst>
                <a:path w="10232" h="10891" extrusionOk="0">
                  <a:moveTo>
                    <a:pt x="9759" y="6419"/>
                  </a:moveTo>
                  <a:lnTo>
                    <a:pt x="9811" y="6445"/>
                  </a:lnTo>
                  <a:lnTo>
                    <a:pt x="9837" y="6498"/>
                  </a:lnTo>
                  <a:lnTo>
                    <a:pt x="9837" y="10417"/>
                  </a:lnTo>
                  <a:lnTo>
                    <a:pt x="9811" y="10496"/>
                  </a:lnTo>
                  <a:lnTo>
                    <a:pt x="9759" y="10522"/>
                  </a:lnTo>
                  <a:lnTo>
                    <a:pt x="5840" y="10522"/>
                  </a:lnTo>
                  <a:lnTo>
                    <a:pt x="5761" y="10496"/>
                  </a:lnTo>
                  <a:lnTo>
                    <a:pt x="5734" y="10417"/>
                  </a:lnTo>
                  <a:lnTo>
                    <a:pt x="5734" y="6498"/>
                  </a:lnTo>
                  <a:lnTo>
                    <a:pt x="5761" y="6445"/>
                  </a:lnTo>
                  <a:lnTo>
                    <a:pt x="5840" y="6419"/>
                  </a:lnTo>
                  <a:close/>
                  <a:moveTo>
                    <a:pt x="447" y="1"/>
                  </a:moveTo>
                  <a:lnTo>
                    <a:pt x="369" y="27"/>
                  </a:lnTo>
                  <a:lnTo>
                    <a:pt x="263" y="53"/>
                  </a:lnTo>
                  <a:lnTo>
                    <a:pt x="184" y="80"/>
                  </a:lnTo>
                  <a:lnTo>
                    <a:pt x="132" y="159"/>
                  </a:lnTo>
                  <a:lnTo>
                    <a:pt x="79" y="211"/>
                  </a:lnTo>
                  <a:lnTo>
                    <a:pt x="27" y="290"/>
                  </a:lnTo>
                  <a:lnTo>
                    <a:pt x="0" y="369"/>
                  </a:lnTo>
                  <a:lnTo>
                    <a:pt x="0" y="474"/>
                  </a:lnTo>
                  <a:lnTo>
                    <a:pt x="0" y="895"/>
                  </a:lnTo>
                  <a:lnTo>
                    <a:pt x="0" y="974"/>
                  </a:lnTo>
                  <a:lnTo>
                    <a:pt x="53" y="1053"/>
                  </a:lnTo>
                  <a:lnTo>
                    <a:pt x="106" y="1079"/>
                  </a:lnTo>
                  <a:lnTo>
                    <a:pt x="184" y="1106"/>
                  </a:lnTo>
                  <a:lnTo>
                    <a:pt x="263" y="1079"/>
                  </a:lnTo>
                  <a:lnTo>
                    <a:pt x="316" y="1053"/>
                  </a:lnTo>
                  <a:lnTo>
                    <a:pt x="369" y="974"/>
                  </a:lnTo>
                  <a:lnTo>
                    <a:pt x="369" y="895"/>
                  </a:lnTo>
                  <a:lnTo>
                    <a:pt x="369" y="474"/>
                  </a:lnTo>
                  <a:lnTo>
                    <a:pt x="395" y="422"/>
                  </a:lnTo>
                  <a:lnTo>
                    <a:pt x="447" y="395"/>
                  </a:lnTo>
                  <a:lnTo>
                    <a:pt x="6550" y="395"/>
                  </a:lnTo>
                  <a:lnTo>
                    <a:pt x="6602" y="422"/>
                  </a:lnTo>
                  <a:lnTo>
                    <a:pt x="6629" y="474"/>
                  </a:lnTo>
                  <a:lnTo>
                    <a:pt x="6629" y="4157"/>
                  </a:lnTo>
                  <a:lnTo>
                    <a:pt x="5261" y="5393"/>
                  </a:lnTo>
                  <a:lnTo>
                    <a:pt x="4761" y="4840"/>
                  </a:lnTo>
                  <a:lnTo>
                    <a:pt x="4708" y="4788"/>
                  </a:lnTo>
                  <a:lnTo>
                    <a:pt x="4630" y="4762"/>
                  </a:lnTo>
                  <a:lnTo>
                    <a:pt x="4577" y="4788"/>
                  </a:lnTo>
                  <a:lnTo>
                    <a:pt x="4498" y="4814"/>
                  </a:lnTo>
                  <a:lnTo>
                    <a:pt x="4445" y="4867"/>
                  </a:lnTo>
                  <a:lnTo>
                    <a:pt x="4445" y="4946"/>
                  </a:lnTo>
                  <a:lnTo>
                    <a:pt x="4445" y="5025"/>
                  </a:lnTo>
                  <a:lnTo>
                    <a:pt x="4472" y="5077"/>
                  </a:lnTo>
                  <a:lnTo>
                    <a:pt x="4998" y="5656"/>
                  </a:lnTo>
                  <a:lnTo>
                    <a:pt x="5103" y="5735"/>
                  </a:lnTo>
                  <a:lnTo>
                    <a:pt x="5235" y="5787"/>
                  </a:lnTo>
                  <a:lnTo>
                    <a:pt x="5392" y="5761"/>
                  </a:lnTo>
                  <a:lnTo>
                    <a:pt x="5498" y="5682"/>
                  </a:lnTo>
                  <a:lnTo>
                    <a:pt x="6629" y="4656"/>
                  </a:lnTo>
                  <a:lnTo>
                    <a:pt x="6629" y="6050"/>
                  </a:lnTo>
                  <a:lnTo>
                    <a:pt x="5734" y="6050"/>
                  </a:lnTo>
                  <a:lnTo>
                    <a:pt x="5655" y="6077"/>
                  </a:lnTo>
                  <a:lnTo>
                    <a:pt x="5576" y="6129"/>
                  </a:lnTo>
                  <a:lnTo>
                    <a:pt x="5498" y="6182"/>
                  </a:lnTo>
                  <a:lnTo>
                    <a:pt x="5445" y="6235"/>
                  </a:lnTo>
                  <a:lnTo>
                    <a:pt x="5392" y="6313"/>
                  </a:lnTo>
                  <a:lnTo>
                    <a:pt x="5366" y="6419"/>
                  </a:lnTo>
                  <a:lnTo>
                    <a:pt x="5366" y="6498"/>
                  </a:lnTo>
                  <a:lnTo>
                    <a:pt x="5366" y="6655"/>
                  </a:lnTo>
                  <a:lnTo>
                    <a:pt x="447" y="6655"/>
                  </a:lnTo>
                  <a:lnTo>
                    <a:pt x="395" y="6629"/>
                  </a:lnTo>
                  <a:lnTo>
                    <a:pt x="369" y="6576"/>
                  </a:lnTo>
                  <a:lnTo>
                    <a:pt x="369" y="6340"/>
                  </a:lnTo>
                  <a:lnTo>
                    <a:pt x="2815" y="3552"/>
                  </a:lnTo>
                  <a:lnTo>
                    <a:pt x="2894" y="3499"/>
                  </a:lnTo>
                  <a:lnTo>
                    <a:pt x="2973" y="3473"/>
                  </a:lnTo>
                  <a:lnTo>
                    <a:pt x="3078" y="3499"/>
                  </a:lnTo>
                  <a:lnTo>
                    <a:pt x="3157" y="3552"/>
                  </a:lnTo>
                  <a:lnTo>
                    <a:pt x="3893" y="4420"/>
                  </a:lnTo>
                  <a:lnTo>
                    <a:pt x="3972" y="4472"/>
                  </a:lnTo>
                  <a:lnTo>
                    <a:pt x="4104" y="4472"/>
                  </a:lnTo>
                  <a:lnTo>
                    <a:pt x="4182" y="4420"/>
                  </a:lnTo>
                  <a:lnTo>
                    <a:pt x="4209" y="4367"/>
                  </a:lnTo>
                  <a:lnTo>
                    <a:pt x="4235" y="4314"/>
                  </a:lnTo>
                  <a:lnTo>
                    <a:pt x="4235" y="4236"/>
                  </a:lnTo>
                  <a:lnTo>
                    <a:pt x="4182" y="4157"/>
                  </a:lnTo>
                  <a:lnTo>
                    <a:pt x="3446" y="3289"/>
                  </a:lnTo>
                  <a:lnTo>
                    <a:pt x="3341" y="3210"/>
                  </a:lnTo>
                  <a:lnTo>
                    <a:pt x="3236" y="3157"/>
                  </a:lnTo>
                  <a:lnTo>
                    <a:pt x="3104" y="3105"/>
                  </a:lnTo>
                  <a:lnTo>
                    <a:pt x="2973" y="3078"/>
                  </a:lnTo>
                  <a:lnTo>
                    <a:pt x="2841" y="3105"/>
                  </a:lnTo>
                  <a:lnTo>
                    <a:pt x="2736" y="3157"/>
                  </a:lnTo>
                  <a:lnTo>
                    <a:pt x="2631" y="3210"/>
                  </a:lnTo>
                  <a:lnTo>
                    <a:pt x="2525" y="3289"/>
                  </a:lnTo>
                  <a:lnTo>
                    <a:pt x="369" y="5761"/>
                  </a:lnTo>
                  <a:lnTo>
                    <a:pt x="369" y="1789"/>
                  </a:lnTo>
                  <a:lnTo>
                    <a:pt x="369" y="1710"/>
                  </a:lnTo>
                  <a:lnTo>
                    <a:pt x="316" y="1658"/>
                  </a:lnTo>
                  <a:lnTo>
                    <a:pt x="263" y="1605"/>
                  </a:lnTo>
                  <a:lnTo>
                    <a:pt x="106" y="1605"/>
                  </a:lnTo>
                  <a:lnTo>
                    <a:pt x="53" y="1658"/>
                  </a:lnTo>
                  <a:lnTo>
                    <a:pt x="27" y="1710"/>
                  </a:lnTo>
                  <a:lnTo>
                    <a:pt x="0" y="1789"/>
                  </a:lnTo>
                  <a:lnTo>
                    <a:pt x="0" y="6576"/>
                  </a:lnTo>
                  <a:lnTo>
                    <a:pt x="0" y="6655"/>
                  </a:lnTo>
                  <a:lnTo>
                    <a:pt x="27" y="6761"/>
                  </a:lnTo>
                  <a:lnTo>
                    <a:pt x="79" y="6839"/>
                  </a:lnTo>
                  <a:lnTo>
                    <a:pt x="132" y="6892"/>
                  </a:lnTo>
                  <a:lnTo>
                    <a:pt x="184" y="6945"/>
                  </a:lnTo>
                  <a:lnTo>
                    <a:pt x="263" y="6997"/>
                  </a:lnTo>
                  <a:lnTo>
                    <a:pt x="369" y="7024"/>
                  </a:lnTo>
                  <a:lnTo>
                    <a:pt x="5366" y="7024"/>
                  </a:lnTo>
                  <a:lnTo>
                    <a:pt x="5366" y="10417"/>
                  </a:lnTo>
                  <a:lnTo>
                    <a:pt x="5366" y="10522"/>
                  </a:lnTo>
                  <a:lnTo>
                    <a:pt x="5392" y="10601"/>
                  </a:lnTo>
                  <a:lnTo>
                    <a:pt x="5445" y="10680"/>
                  </a:lnTo>
                  <a:lnTo>
                    <a:pt x="5498" y="10759"/>
                  </a:lnTo>
                  <a:lnTo>
                    <a:pt x="5576" y="10811"/>
                  </a:lnTo>
                  <a:lnTo>
                    <a:pt x="5655" y="10864"/>
                  </a:lnTo>
                  <a:lnTo>
                    <a:pt x="5734" y="10890"/>
                  </a:lnTo>
                  <a:lnTo>
                    <a:pt x="9837" y="10890"/>
                  </a:lnTo>
                  <a:lnTo>
                    <a:pt x="9943" y="10864"/>
                  </a:lnTo>
                  <a:lnTo>
                    <a:pt x="10022" y="10811"/>
                  </a:lnTo>
                  <a:lnTo>
                    <a:pt x="10074" y="10759"/>
                  </a:lnTo>
                  <a:lnTo>
                    <a:pt x="10127" y="10680"/>
                  </a:lnTo>
                  <a:lnTo>
                    <a:pt x="10179" y="10601"/>
                  </a:lnTo>
                  <a:lnTo>
                    <a:pt x="10206" y="10522"/>
                  </a:lnTo>
                  <a:lnTo>
                    <a:pt x="10232" y="10417"/>
                  </a:lnTo>
                  <a:lnTo>
                    <a:pt x="10232" y="6498"/>
                  </a:lnTo>
                  <a:lnTo>
                    <a:pt x="10206" y="6419"/>
                  </a:lnTo>
                  <a:lnTo>
                    <a:pt x="10179" y="6313"/>
                  </a:lnTo>
                  <a:lnTo>
                    <a:pt x="10127" y="6235"/>
                  </a:lnTo>
                  <a:lnTo>
                    <a:pt x="10074" y="6182"/>
                  </a:lnTo>
                  <a:lnTo>
                    <a:pt x="10022" y="6129"/>
                  </a:lnTo>
                  <a:lnTo>
                    <a:pt x="9943" y="6077"/>
                  </a:lnTo>
                  <a:lnTo>
                    <a:pt x="9837" y="6050"/>
                  </a:lnTo>
                  <a:lnTo>
                    <a:pt x="7023" y="6050"/>
                  </a:lnTo>
                  <a:lnTo>
                    <a:pt x="7023" y="474"/>
                  </a:lnTo>
                  <a:lnTo>
                    <a:pt x="6997" y="369"/>
                  </a:lnTo>
                  <a:lnTo>
                    <a:pt x="6971" y="290"/>
                  </a:lnTo>
                  <a:lnTo>
                    <a:pt x="6944" y="211"/>
                  </a:lnTo>
                  <a:lnTo>
                    <a:pt x="6892" y="159"/>
                  </a:lnTo>
                  <a:lnTo>
                    <a:pt x="6813" y="80"/>
                  </a:lnTo>
                  <a:lnTo>
                    <a:pt x="6734" y="53"/>
                  </a:lnTo>
                  <a:lnTo>
                    <a:pt x="6655" y="27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7304925" y="2274550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27" y="27"/>
                  </a:lnTo>
                  <a:lnTo>
                    <a:pt x="80" y="316"/>
                  </a:lnTo>
                  <a:lnTo>
                    <a:pt x="27" y="369"/>
                  </a:lnTo>
                  <a:lnTo>
                    <a:pt x="1" y="421"/>
                  </a:lnTo>
                  <a:lnTo>
                    <a:pt x="1" y="500"/>
                  </a:lnTo>
                  <a:lnTo>
                    <a:pt x="27" y="579"/>
                  </a:lnTo>
                  <a:lnTo>
                    <a:pt x="80" y="632"/>
                  </a:lnTo>
                  <a:lnTo>
                    <a:pt x="158" y="658"/>
                  </a:lnTo>
                  <a:lnTo>
                    <a:pt x="211" y="658"/>
                  </a:lnTo>
                  <a:lnTo>
                    <a:pt x="290" y="632"/>
                  </a:lnTo>
                  <a:lnTo>
                    <a:pt x="448" y="526"/>
                  </a:lnTo>
                  <a:lnTo>
                    <a:pt x="448" y="947"/>
                  </a:lnTo>
                  <a:lnTo>
                    <a:pt x="474" y="1000"/>
                  </a:lnTo>
                  <a:lnTo>
                    <a:pt x="500" y="1079"/>
                  </a:lnTo>
                  <a:lnTo>
                    <a:pt x="553" y="1105"/>
                  </a:lnTo>
                  <a:lnTo>
                    <a:pt x="632" y="1131"/>
                  </a:lnTo>
                  <a:lnTo>
                    <a:pt x="711" y="1105"/>
                  </a:lnTo>
                  <a:lnTo>
                    <a:pt x="763" y="1079"/>
                  </a:lnTo>
                  <a:lnTo>
                    <a:pt x="816" y="1000"/>
                  </a:lnTo>
                  <a:lnTo>
                    <a:pt x="816" y="947"/>
                  </a:lnTo>
                  <a:lnTo>
                    <a:pt x="816" y="526"/>
                  </a:lnTo>
                  <a:lnTo>
                    <a:pt x="974" y="632"/>
                  </a:lnTo>
                  <a:lnTo>
                    <a:pt x="1079" y="658"/>
                  </a:lnTo>
                  <a:lnTo>
                    <a:pt x="1158" y="632"/>
                  </a:lnTo>
                  <a:lnTo>
                    <a:pt x="1237" y="579"/>
                  </a:lnTo>
                  <a:lnTo>
                    <a:pt x="1263" y="500"/>
                  </a:lnTo>
                  <a:lnTo>
                    <a:pt x="1263" y="421"/>
                  </a:lnTo>
                  <a:lnTo>
                    <a:pt x="1237" y="369"/>
                  </a:lnTo>
                  <a:lnTo>
                    <a:pt x="1184" y="316"/>
                  </a:lnTo>
                  <a:lnTo>
                    <a:pt x="737" y="2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7304925" y="2323875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53" y="26"/>
                  </a:lnTo>
                  <a:lnTo>
                    <a:pt x="500" y="53"/>
                  </a:lnTo>
                  <a:lnTo>
                    <a:pt x="474" y="105"/>
                  </a:lnTo>
                  <a:lnTo>
                    <a:pt x="448" y="184"/>
                  </a:lnTo>
                  <a:lnTo>
                    <a:pt x="448" y="605"/>
                  </a:lnTo>
                  <a:lnTo>
                    <a:pt x="290" y="500"/>
                  </a:lnTo>
                  <a:lnTo>
                    <a:pt x="211" y="474"/>
                  </a:lnTo>
                  <a:lnTo>
                    <a:pt x="158" y="474"/>
                  </a:lnTo>
                  <a:lnTo>
                    <a:pt x="80" y="500"/>
                  </a:lnTo>
                  <a:lnTo>
                    <a:pt x="27" y="552"/>
                  </a:lnTo>
                  <a:lnTo>
                    <a:pt x="1" y="631"/>
                  </a:lnTo>
                  <a:lnTo>
                    <a:pt x="1" y="710"/>
                  </a:lnTo>
                  <a:lnTo>
                    <a:pt x="27" y="763"/>
                  </a:lnTo>
                  <a:lnTo>
                    <a:pt x="80" y="815"/>
                  </a:lnTo>
                  <a:lnTo>
                    <a:pt x="527" y="1105"/>
                  </a:lnTo>
                  <a:lnTo>
                    <a:pt x="632" y="1131"/>
                  </a:lnTo>
                  <a:lnTo>
                    <a:pt x="737" y="1105"/>
                  </a:lnTo>
                  <a:lnTo>
                    <a:pt x="1184" y="815"/>
                  </a:lnTo>
                  <a:lnTo>
                    <a:pt x="1237" y="763"/>
                  </a:lnTo>
                  <a:lnTo>
                    <a:pt x="1263" y="710"/>
                  </a:lnTo>
                  <a:lnTo>
                    <a:pt x="1263" y="631"/>
                  </a:lnTo>
                  <a:lnTo>
                    <a:pt x="1237" y="552"/>
                  </a:lnTo>
                  <a:lnTo>
                    <a:pt x="1184" y="500"/>
                  </a:lnTo>
                  <a:lnTo>
                    <a:pt x="1132" y="474"/>
                  </a:lnTo>
                  <a:lnTo>
                    <a:pt x="1053" y="474"/>
                  </a:lnTo>
                  <a:lnTo>
                    <a:pt x="974" y="500"/>
                  </a:lnTo>
                  <a:lnTo>
                    <a:pt x="816" y="605"/>
                  </a:lnTo>
                  <a:lnTo>
                    <a:pt x="816" y="184"/>
                  </a:lnTo>
                  <a:lnTo>
                    <a:pt x="816" y="105"/>
                  </a:lnTo>
                  <a:lnTo>
                    <a:pt x="763" y="53"/>
                  </a:lnTo>
                  <a:lnTo>
                    <a:pt x="711" y="2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73312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632" y="1"/>
                  </a:moveTo>
                  <a:lnTo>
                    <a:pt x="553" y="27"/>
                  </a:lnTo>
                  <a:lnTo>
                    <a:pt x="500" y="80"/>
                  </a:lnTo>
                  <a:lnTo>
                    <a:pt x="474" y="132"/>
                  </a:lnTo>
                  <a:lnTo>
                    <a:pt x="474" y="211"/>
                  </a:lnTo>
                  <a:lnTo>
                    <a:pt x="500" y="290"/>
                  </a:lnTo>
                  <a:lnTo>
                    <a:pt x="606" y="448"/>
                  </a:lnTo>
                  <a:lnTo>
                    <a:pt x="132" y="448"/>
                  </a:lnTo>
                  <a:lnTo>
                    <a:pt x="53" y="501"/>
                  </a:lnTo>
                  <a:lnTo>
                    <a:pt x="27" y="553"/>
                  </a:lnTo>
                  <a:lnTo>
                    <a:pt x="1" y="632"/>
                  </a:lnTo>
                  <a:lnTo>
                    <a:pt x="27" y="711"/>
                  </a:lnTo>
                  <a:lnTo>
                    <a:pt x="53" y="764"/>
                  </a:lnTo>
                  <a:lnTo>
                    <a:pt x="132" y="816"/>
                  </a:lnTo>
                  <a:lnTo>
                    <a:pt x="606" y="816"/>
                  </a:lnTo>
                  <a:lnTo>
                    <a:pt x="500" y="974"/>
                  </a:lnTo>
                  <a:lnTo>
                    <a:pt x="474" y="1053"/>
                  </a:lnTo>
                  <a:lnTo>
                    <a:pt x="474" y="1106"/>
                  </a:lnTo>
                  <a:lnTo>
                    <a:pt x="500" y="1185"/>
                  </a:lnTo>
                  <a:lnTo>
                    <a:pt x="553" y="1237"/>
                  </a:lnTo>
                  <a:lnTo>
                    <a:pt x="658" y="1263"/>
                  </a:lnTo>
                  <a:lnTo>
                    <a:pt x="763" y="1237"/>
                  </a:lnTo>
                  <a:lnTo>
                    <a:pt x="816" y="1185"/>
                  </a:lnTo>
                  <a:lnTo>
                    <a:pt x="1105" y="737"/>
                  </a:lnTo>
                  <a:lnTo>
                    <a:pt x="1132" y="632"/>
                  </a:lnTo>
                  <a:lnTo>
                    <a:pt x="1105" y="527"/>
                  </a:lnTo>
                  <a:lnTo>
                    <a:pt x="816" y="80"/>
                  </a:lnTo>
                  <a:lnTo>
                    <a:pt x="763" y="2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72819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421" y="1"/>
                  </a:moveTo>
                  <a:lnTo>
                    <a:pt x="368" y="27"/>
                  </a:lnTo>
                  <a:lnTo>
                    <a:pt x="316" y="80"/>
                  </a:lnTo>
                  <a:lnTo>
                    <a:pt x="26" y="527"/>
                  </a:lnTo>
                  <a:lnTo>
                    <a:pt x="0" y="632"/>
                  </a:lnTo>
                  <a:lnTo>
                    <a:pt x="26" y="737"/>
                  </a:lnTo>
                  <a:lnTo>
                    <a:pt x="316" y="1185"/>
                  </a:lnTo>
                  <a:lnTo>
                    <a:pt x="395" y="1237"/>
                  </a:lnTo>
                  <a:lnTo>
                    <a:pt x="473" y="1263"/>
                  </a:lnTo>
                  <a:lnTo>
                    <a:pt x="579" y="1237"/>
                  </a:lnTo>
                  <a:lnTo>
                    <a:pt x="631" y="1185"/>
                  </a:lnTo>
                  <a:lnTo>
                    <a:pt x="658" y="1106"/>
                  </a:lnTo>
                  <a:lnTo>
                    <a:pt x="658" y="1053"/>
                  </a:lnTo>
                  <a:lnTo>
                    <a:pt x="631" y="974"/>
                  </a:lnTo>
                  <a:lnTo>
                    <a:pt x="552" y="816"/>
                  </a:lnTo>
                  <a:lnTo>
                    <a:pt x="1026" y="816"/>
                  </a:lnTo>
                  <a:lnTo>
                    <a:pt x="1078" y="764"/>
                  </a:lnTo>
                  <a:lnTo>
                    <a:pt x="1105" y="711"/>
                  </a:lnTo>
                  <a:lnTo>
                    <a:pt x="1131" y="632"/>
                  </a:lnTo>
                  <a:lnTo>
                    <a:pt x="1105" y="553"/>
                  </a:lnTo>
                  <a:lnTo>
                    <a:pt x="1078" y="501"/>
                  </a:lnTo>
                  <a:lnTo>
                    <a:pt x="1026" y="448"/>
                  </a:lnTo>
                  <a:lnTo>
                    <a:pt x="552" y="448"/>
                  </a:lnTo>
                  <a:lnTo>
                    <a:pt x="631" y="290"/>
                  </a:lnTo>
                  <a:lnTo>
                    <a:pt x="658" y="211"/>
                  </a:lnTo>
                  <a:lnTo>
                    <a:pt x="658" y="132"/>
                  </a:lnTo>
                  <a:lnTo>
                    <a:pt x="631" y="80"/>
                  </a:lnTo>
                  <a:lnTo>
                    <a:pt x="579" y="2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6"/>
          <p:cNvGrpSpPr/>
          <p:nvPr/>
        </p:nvGrpSpPr>
        <p:grpSpPr>
          <a:xfrm>
            <a:off x="4735121" y="6433514"/>
            <a:ext cx="368659" cy="364248"/>
            <a:chOff x="238125" y="2763775"/>
            <a:chExt cx="322875" cy="321575"/>
          </a:xfrm>
        </p:grpSpPr>
        <p:sp>
          <p:nvSpPr>
            <p:cNvPr id="1271" name="Google Shape;1271;p6"/>
            <p:cNvSpPr/>
            <p:nvPr/>
          </p:nvSpPr>
          <p:spPr>
            <a:xfrm>
              <a:off x="343325" y="2763775"/>
              <a:ext cx="217675" cy="321575"/>
            </a:xfrm>
            <a:custGeom>
              <a:avLst/>
              <a:gdLst/>
              <a:ahLst/>
              <a:cxnLst/>
              <a:rect l="l" t="t" r="r" b="b"/>
              <a:pathLst>
                <a:path w="8707" h="12863" extrusionOk="0">
                  <a:moveTo>
                    <a:pt x="4972" y="1079"/>
                  </a:moveTo>
                  <a:lnTo>
                    <a:pt x="4972" y="1526"/>
                  </a:lnTo>
                  <a:lnTo>
                    <a:pt x="3735" y="1526"/>
                  </a:lnTo>
                  <a:lnTo>
                    <a:pt x="3735" y="1079"/>
                  </a:lnTo>
                  <a:close/>
                  <a:moveTo>
                    <a:pt x="8312" y="9811"/>
                  </a:moveTo>
                  <a:lnTo>
                    <a:pt x="8312" y="10390"/>
                  </a:lnTo>
                  <a:lnTo>
                    <a:pt x="5629" y="10390"/>
                  </a:lnTo>
                  <a:lnTo>
                    <a:pt x="5577" y="10442"/>
                  </a:lnTo>
                  <a:lnTo>
                    <a:pt x="5550" y="10495"/>
                  </a:lnTo>
                  <a:lnTo>
                    <a:pt x="5524" y="10574"/>
                  </a:lnTo>
                  <a:lnTo>
                    <a:pt x="5550" y="10653"/>
                  </a:lnTo>
                  <a:lnTo>
                    <a:pt x="5577" y="10706"/>
                  </a:lnTo>
                  <a:lnTo>
                    <a:pt x="5629" y="10758"/>
                  </a:lnTo>
                  <a:lnTo>
                    <a:pt x="6786" y="10758"/>
                  </a:lnTo>
                  <a:lnTo>
                    <a:pt x="6839" y="11442"/>
                  </a:lnTo>
                  <a:lnTo>
                    <a:pt x="1842" y="11442"/>
                  </a:lnTo>
                  <a:lnTo>
                    <a:pt x="1920" y="10758"/>
                  </a:lnTo>
                  <a:lnTo>
                    <a:pt x="4893" y="10758"/>
                  </a:lnTo>
                  <a:lnTo>
                    <a:pt x="4972" y="10706"/>
                  </a:lnTo>
                  <a:lnTo>
                    <a:pt x="4998" y="10653"/>
                  </a:lnTo>
                  <a:lnTo>
                    <a:pt x="5024" y="10574"/>
                  </a:lnTo>
                  <a:lnTo>
                    <a:pt x="4998" y="10495"/>
                  </a:lnTo>
                  <a:lnTo>
                    <a:pt x="4972" y="10442"/>
                  </a:lnTo>
                  <a:lnTo>
                    <a:pt x="4893" y="10390"/>
                  </a:lnTo>
                  <a:lnTo>
                    <a:pt x="369" y="10390"/>
                  </a:lnTo>
                  <a:lnTo>
                    <a:pt x="369" y="9811"/>
                  </a:lnTo>
                  <a:close/>
                  <a:moveTo>
                    <a:pt x="4340" y="0"/>
                  </a:moveTo>
                  <a:lnTo>
                    <a:pt x="4261" y="27"/>
                  </a:lnTo>
                  <a:lnTo>
                    <a:pt x="4209" y="53"/>
                  </a:lnTo>
                  <a:lnTo>
                    <a:pt x="4182" y="132"/>
                  </a:lnTo>
                  <a:lnTo>
                    <a:pt x="4156" y="185"/>
                  </a:lnTo>
                  <a:lnTo>
                    <a:pt x="4156" y="684"/>
                  </a:lnTo>
                  <a:lnTo>
                    <a:pt x="3683" y="684"/>
                  </a:lnTo>
                  <a:lnTo>
                    <a:pt x="3551" y="711"/>
                  </a:lnTo>
                  <a:lnTo>
                    <a:pt x="3446" y="789"/>
                  </a:lnTo>
                  <a:lnTo>
                    <a:pt x="3393" y="895"/>
                  </a:lnTo>
                  <a:lnTo>
                    <a:pt x="3367" y="1000"/>
                  </a:lnTo>
                  <a:lnTo>
                    <a:pt x="3367" y="1526"/>
                  </a:lnTo>
                  <a:lnTo>
                    <a:pt x="895" y="1526"/>
                  </a:lnTo>
                  <a:lnTo>
                    <a:pt x="789" y="1552"/>
                  </a:lnTo>
                  <a:lnTo>
                    <a:pt x="684" y="1631"/>
                  </a:lnTo>
                  <a:lnTo>
                    <a:pt x="605" y="1710"/>
                  </a:lnTo>
                  <a:lnTo>
                    <a:pt x="579" y="1842"/>
                  </a:lnTo>
                  <a:lnTo>
                    <a:pt x="579" y="3814"/>
                  </a:lnTo>
                  <a:lnTo>
                    <a:pt x="605" y="3893"/>
                  </a:lnTo>
                  <a:lnTo>
                    <a:pt x="658" y="3946"/>
                  </a:lnTo>
                  <a:lnTo>
                    <a:pt x="711" y="3998"/>
                  </a:lnTo>
                  <a:lnTo>
                    <a:pt x="842" y="3998"/>
                  </a:lnTo>
                  <a:lnTo>
                    <a:pt x="921" y="3946"/>
                  </a:lnTo>
                  <a:lnTo>
                    <a:pt x="947" y="3893"/>
                  </a:lnTo>
                  <a:lnTo>
                    <a:pt x="974" y="3814"/>
                  </a:lnTo>
                  <a:lnTo>
                    <a:pt x="974" y="1920"/>
                  </a:lnTo>
                  <a:lnTo>
                    <a:pt x="7733" y="1920"/>
                  </a:lnTo>
                  <a:lnTo>
                    <a:pt x="7733" y="9443"/>
                  </a:lnTo>
                  <a:lnTo>
                    <a:pt x="974" y="9443"/>
                  </a:lnTo>
                  <a:lnTo>
                    <a:pt x="974" y="4709"/>
                  </a:lnTo>
                  <a:lnTo>
                    <a:pt x="947" y="4630"/>
                  </a:lnTo>
                  <a:lnTo>
                    <a:pt x="921" y="4577"/>
                  </a:lnTo>
                  <a:lnTo>
                    <a:pt x="842" y="4524"/>
                  </a:lnTo>
                  <a:lnTo>
                    <a:pt x="789" y="4498"/>
                  </a:lnTo>
                  <a:lnTo>
                    <a:pt x="711" y="4524"/>
                  </a:lnTo>
                  <a:lnTo>
                    <a:pt x="658" y="4577"/>
                  </a:lnTo>
                  <a:lnTo>
                    <a:pt x="605" y="4630"/>
                  </a:lnTo>
                  <a:lnTo>
                    <a:pt x="579" y="4709"/>
                  </a:lnTo>
                  <a:lnTo>
                    <a:pt x="579" y="9443"/>
                  </a:lnTo>
                  <a:lnTo>
                    <a:pt x="316" y="9443"/>
                  </a:lnTo>
                  <a:lnTo>
                    <a:pt x="185" y="9469"/>
                  </a:lnTo>
                  <a:lnTo>
                    <a:pt x="79" y="9522"/>
                  </a:lnTo>
                  <a:lnTo>
                    <a:pt x="27" y="9627"/>
                  </a:lnTo>
                  <a:lnTo>
                    <a:pt x="0" y="9759"/>
                  </a:lnTo>
                  <a:lnTo>
                    <a:pt x="0" y="10442"/>
                  </a:lnTo>
                  <a:lnTo>
                    <a:pt x="27" y="10574"/>
                  </a:lnTo>
                  <a:lnTo>
                    <a:pt x="79" y="10679"/>
                  </a:lnTo>
                  <a:lnTo>
                    <a:pt x="185" y="10732"/>
                  </a:lnTo>
                  <a:lnTo>
                    <a:pt x="316" y="10758"/>
                  </a:lnTo>
                  <a:lnTo>
                    <a:pt x="1526" y="10758"/>
                  </a:lnTo>
                  <a:lnTo>
                    <a:pt x="1342" y="12652"/>
                  </a:lnTo>
                  <a:lnTo>
                    <a:pt x="1368" y="12731"/>
                  </a:lnTo>
                  <a:lnTo>
                    <a:pt x="1394" y="12783"/>
                  </a:lnTo>
                  <a:lnTo>
                    <a:pt x="1447" y="12836"/>
                  </a:lnTo>
                  <a:lnTo>
                    <a:pt x="1526" y="12862"/>
                  </a:lnTo>
                  <a:lnTo>
                    <a:pt x="1605" y="12836"/>
                  </a:lnTo>
                  <a:lnTo>
                    <a:pt x="1657" y="12810"/>
                  </a:lnTo>
                  <a:lnTo>
                    <a:pt x="1710" y="12757"/>
                  </a:lnTo>
                  <a:lnTo>
                    <a:pt x="1736" y="12678"/>
                  </a:lnTo>
                  <a:lnTo>
                    <a:pt x="1815" y="11810"/>
                  </a:lnTo>
                  <a:lnTo>
                    <a:pt x="6892" y="11810"/>
                  </a:lnTo>
                  <a:lnTo>
                    <a:pt x="6971" y="12678"/>
                  </a:lnTo>
                  <a:lnTo>
                    <a:pt x="6997" y="12757"/>
                  </a:lnTo>
                  <a:lnTo>
                    <a:pt x="7023" y="12810"/>
                  </a:lnTo>
                  <a:lnTo>
                    <a:pt x="7076" y="12836"/>
                  </a:lnTo>
                  <a:lnTo>
                    <a:pt x="7155" y="12862"/>
                  </a:lnTo>
                  <a:lnTo>
                    <a:pt x="7181" y="12862"/>
                  </a:lnTo>
                  <a:lnTo>
                    <a:pt x="7260" y="12836"/>
                  </a:lnTo>
                  <a:lnTo>
                    <a:pt x="7312" y="12783"/>
                  </a:lnTo>
                  <a:lnTo>
                    <a:pt x="7339" y="12731"/>
                  </a:lnTo>
                  <a:lnTo>
                    <a:pt x="7339" y="12652"/>
                  </a:lnTo>
                  <a:lnTo>
                    <a:pt x="7155" y="10758"/>
                  </a:lnTo>
                  <a:lnTo>
                    <a:pt x="8391" y="10758"/>
                  </a:lnTo>
                  <a:lnTo>
                    <a:pt x="8522" y="10732"/>
                  </a:lnTo>
                  <a:lnTo>
                    <a:pt x="8601" y="10679"/>
                  </a:lnTo>
                  <a:lnTo>
                    <a:pt x="8680" y="10574"/>
                  </a:lnTo>
                  <a:lnTo>
                    <a:pt x="8707" y="10442"/>
                  </a:lnTo>
                  <a:lnTo>
                    <a:pt x="8707" y="9759"/>
                  </a:lnTo>
                  <a:lnTo>
                    <a:pt x="8680" y="9627"/>
                  </a:lnTo>
                  <a:lnTo>
                    <a:pt x="8601" y="9522"/>
                  </a:lnTo>
                  <a:lnTo>
                    <a:pt x="8522" y="9469"/>
                  </a:lnTo>
                  <a:lnTo>
                    <a:pt x="8391" y="9443"/>
                  </a:lnTo>
                  <a:lnTo>
                    <a:pt x="8102" y="9443"/>
                  </a:lnTo>
                  <a:lnTo>
                    <a:pt x="8102" y="1842"/>
                  </a:lnTo>
                  <a:lnTo>
                    <a:pt x="8075" y="1710"/>
                  </a:lnTo>
                  <a:lnTo>
                    <a:pt x="8023" y="1631"/>
                  </a:lnTo>
                  <a:lnTo>
                    <a:pt x="7917" y="1552"/>
                  </a:lnTo>
                  <a:lnTo>
                    <a:pt x="7786" y="1526"/>
                  </a:lnTo>
                  <a:lnTo>
                    <a:pt x="5340" y="1526"/>
                  </a:lnTo>
                  <a:lnTo>
                    <a:pt x="5340" y="1000"/>
                  </a:lnTo>
                  <a:lnTo>
                    <a:pt x="5313" y="895"/>
                  </a:lnTo>
                  <a:lnTo>
                    <a:pt x="5235" y="789"/>
                  </a:lnTo>
                  <a:lnTo>
                    <a:pt x="5156" y="711"/>
                  </a:lnTo>
                  <a:lnTo>
                    <a:pt x="5024" y="684"/>
                  </a:lnTo>
                  <a:lnTo>
                    <a:pt x="4524" y="684"/>
                  </a:lnTo>
                  <a:lnTo>
                    <a:pt x="4524" y="185"/>
                  </a:lnTo>
                  <a:lnTo>
                    <a:pt x="4524" y="132"/>
                  </a:lnTo>
                  <a:lnTo>
                    <a:pt x="4472" y="53"/>
                  </a:lnTo>
                  <a:lnTo>
                    <a:pt x="4419" y="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398550" y="2836100"/>
              <a:ext cx="107225" cy="138775"/>
            </a:xfrm>
            <a:custGeom>
              <a:avLst/>
              <a:gdLst/>
              <a:ahLst/>
              <a:cxnLst/>
              <a:rect l="l" t="t" r="r" b="b"/>
              <a:pathLst>
                <a:path w="4289" h="5551" extrusionOk="0">
                  <a:moveTo>
                    <a:pt x="3262" y="369"/>
                  </a:moveTo>
                  <a:lnTo>
                    <a:pt x="3289" y="395"/>
                  </a:lnTo>
                  <a:lnTo>
                    <a:pt x="3289" y="632"/>
                  </a:lnTo>
                  <a:lnTo>
                    <a:pt x="3289" y="685"/>
                  </a:lnTo>
                  <a:lnTo>
                    <a:pt x="3262" y="711"/>
                  </a:lnTo>
                  <a:lnTo>
                    <a:pt x="3052" y="948"/>
                  </a:lnTo>
                  <a:lnTo>
                    <a:pt x="2894" y="1211"/>
                  </a:lnTo>
                  <a:lnTo>
                    <a:pt x="2789" y="1474"/>
                  </a:lnTo>
                  <a:lnTo>
                    <a:pt x="2763" y="1737"/>
                  </a:lnTo>
                  <a:lnTo>
                    <a:pt x="2789" y="1921"/>
                  </a:lnTo>
                  <a:lnTo>
                    <a:pt x="2815" y="2079"/>
                  </a:lnTo>
                  <a:lnTo>
                    <a:pt x="2920" y="2263"/>
                  </a:lnTo>
                  <a:lnTo>
                    <a:pt x="3026" y="2394"/>
                  </a:lnTo>
                  <a:lnTo>
                    <a:pt x="3368" y="2762"/>
                  </a:lnTo>
                  <a:lnTo>
                    <a:pt x="3525" y="2920"/>
                  </a:lnTo>
                  <a:lnTo>
                    <a:pt x="3657" y="3104"/>
                  </a:lnTo>
                  <a:lnTo>
                    <a:pt x="3762" y="3288"/>
                  </a:lnTo>
                  <a:lnTo>
                    <a:pt x="3841" y="3499"/>
                  </a:lnTo>
                  <a:lnTo>
                    <a:pt x="3894" y="3709"/>
                  </a:lnTo>
                  <a:lnTo>
                    <a:pt x="3894" y="3920"/>
                  </a:lnTo>
                  <a:lnTo>
                    <a:pt x="3867" y="4209"/>
                  </a:lnTo>
                  <a:lnTo>
                    <a:pt x="3815" y="4498"/>
                  </a:lnTo>
                  <a:lnTo>
                    <a:pt x="3683" y="4761"/>
                  </a:lnTo>
                  <a:lnTo>
                    <a:pt x="3525" y="5024"/>
                  </a:lnTo>
                  <a:lnTo>
                    <a:pt x="3446" y="5103"/>
                  </a:lnTo>
                  <a:lnTo>
                    <a:pt x="3368" y="5130"/>
                  </a:lnTo>
                  <a:lnTo>
                    <a:pt x="3289" y="5182"/>
                  </a:lnTo>
                  <a:lnTo>
                    <a:pt x="1000" y="5182"/>
                  </a:lnTo>
                  <a:lnTo>
                    <a:pt x="921" y="5130"/>
                  </a:lnTo>
                  <a:lnTo>
                    <a:pt x="816" y="5103"/>
                  </a:lnTo>
                  <a:lnTo>
                    <a:pt x="764" y="5024"/>
                  </a:lnTo>
                  <a:lnTo>
                    <a:pt x="579" y="4761"/>
                  </a:lnTo>
                  <a:lnTo>
                    <a:pt x="474" y="4498"/>
                  </a:lnTo>
                  <a:lnTo>
                    <a:pt x="395" y="4209"/>
                  </a:lnTo>
                  <a:lnTo>
                    <a:pt x="369" y="3920"/>
                  </a:lnTo>
                  <a:lnTo>
                    <a:pt x="395" y="3709"/>
                  </a:lnTo>
                  <a:lnTo>
                    <a:pt x="448" y="3499"/>
                  </a:lnTo>
                  <a:lnTo>
                    <a:pt x="527" y="3288"/>
                  </a:lnTo>
                  <a:lnTo>
                    <a:pt x="632" y="3104"/>
                  </a:lnTo>
                  <a:lnTo>
                    <a:pt x="764" y="2920"/>
                  </a:lnTo>
                  <a:lnTo>
                    <a:pt x="921" y="2762"/>
                  </a:lnTo>
                  <a:lnTo>
                    <a:pt x="1237" y="2394"/>
                  </a:lnTo>
                  <a:lnTo>
                    <a:pt x="1369" y="2263"/>
                  </a:lnTo>
                  <a:lnTo>
                    <a:pt x="1447" y="2079"/>
                  </a:lnTo>
                  <a:lnTo>
                    <a:pt x="1500" y="1921"/>
                  </a:lnTo>
                  <a:lnTo>
                    <a:pt x="1526" y="1737"/>
                  </a:lnTo>
                  <a:lnTo>
                    <a:pt x="1474" y="1474"/>
                  </a:lnTo>
                  <a:lnTo>
                    <a:pt x="1395" y="1211"/>
                  </a:lnTo>
                  <a:lnTo>
                    <a:pt x="1237" y="948"/>
                  </a:lnTo>
                  <a:lnTo>
                    <a:pt x="1027" y="711"/>
                  </a:lnTo>
                  <a:lnTo>
                    <a:pt x="1000" y="685"/>
                  </a:lnTo>
                  <a:lnTo>
                    <a:pt x="1000" y="632"/>
                  </a:lnTo>
                  <a:lnTo>
                    <a:pt x="1000" y="395"/>
                  </a:lnTo>
                  <a:lnTo>
                    <a:pt x="1000" y="369"/>
                  </a:lnTo>
                  <a:close/>
                  <a:moveTo>
                    <a:pt x="921" y="1"/>
                  </a:moveTo>
                  <a:lnTo>
                    <a:pt x="869" y="27"/>
                  </a:lnTo>
                  <a:lnTo>
                    <a:pt x="737" y="106"/>
                  </a:lnTo>
                  <a:lnTo>
                    <a:pt x="632" y="237"/>
                  </a:lnTo>
                  <a:lnTo>
                    <a:pt x="632" y="316"/>
                  </a:lnTo>
                  <a:lnTo>
                    <a:pt x="606" y="395"/>
                  </a:lnTo>
                  <a:lnTo>
                    <a:pt x="606" y="632"/>
                  </a:lnTo>
                  <a:lnTo>
                    <a:pt x="632" y="737"/>
                  </a:lnTo>
                  <a:lnTo>
                    <a:pt x="658" y="842"/>
                  </a:lnTo>
                  <a:lnTo>
                    <a:pt x="711" y="921"/>
                  </a:lnTo>
                  <a:lnTo>
                    <a:pt x="764" y="1000"/>
                  </a:lnTo>
                  <a:lnTo>
                    <a:pt x="921" y="1158"/>
                  </a:lnTo>
                  <a:lnTo>
                    <a:pt x="1027" y="1342"/>
                  </a:lnTo>
                  <a:lnTo>
                    <a:pt x="1106" y="1553"/>
                  </a:lnTo>
                  <a:lnTo>
                    <a:pt x="1132" y="1737"/>
                  </a:lnTo>
                  <a:lnTo>
                    <a:pt x="1132" y="1842"/>
                  </a:lnTo>
                  <a:lnTo>
                    <a:pt x="1106" y="1947"/>
                  </a:lnTo>
                  <a:lnTo>
                    <a:pt x="1053" y="2052"/>
                  </a:lnTo>
                  <a:lnTo>
                    <a:pt x="974" y="2131"/>
                  </a:lnTo>
                  <a:lnTo>
                    <a:pt x="658" y="2473"/>
                  </a:lnTo>
                  <a:lnTo>
                    <a:pt x="474" y="2657"/>
                  </a:lnTo>
                  <a:lnTo>
                    <a:pt x="343" y="2868"/>
                  </a:lnTo>
                  <a:lnTo>
                    <a:pt x="185" y="3104"/>
                  </a:lnTo>
                  <a:lnTo>
                    <a:pt x="80" y="3367"/>
                  </a:lnTo>
                  <a:lnTo>
                    <a:pt x="27" y="3630"/>
                  </a:lnTo>
                  <a:lnTo>
                    <a:pt x="1" y="3920"/>
                  </a:lnTo>
                  <a:lnTo>
                    <a:pt x="27" y="4288"/>
                  </a:lnTo>
                  <a:lnTo>
                    <a:pt x="106" y="4630"/>
                  </a:lnTo>
                  <a:lnTo>
                    <a:pt x="264" y="4946"/>
                  </a:lnTo>
                  <a:lnTo>
                    <a:pt x="474" y="5261"/>
                  </a:lnTo>
                  <a:lnTo>
                    <a:pt x="579" y="5393"/>
                  </a:lnTo>
                  <a:lnTo>
                    <a:pt x="737" y="5472"/>
                  </a:lnTo>
                  <a:lnTo>
                    <a:pt x="921" y="5550"/>
                  </a:lnTo>
                  <a:lnTo>
                    <a:pt x="3368" y="5550"/>
                  </a:lnTo>
                  <a:lnTo>
                    <a:pt x="3525" y="5472"/>
                  </a:lnTo>
                  <a:lnTo>
                    <a:pt x="3683" y="5393"/>
                  </a:lnTo>
                  <a:lnTo>
                    <a:pt x="3815" y="5261"/>
                  </a:lnTo>
                  <a:lnTo>
                    <a:pt x="4025" y="4946"/>
                  </a:lnTo>
                  <a:lnTo>
                    <a:pt x="4157" y="4630"/>
                  </a:lnTo>
                  <a:lnTo>
                    <a:pt x="4262" y="4288"/>
                  </a:lnTo>
                  <a:lnTo>
                    <a:pt x="4288" y="3920"/>
                  </a:lnTo>
                  <a:lnTo>
                    <a:pt x="4262" y="3630"/>
                  </a:lnTo>
                  <a:lnTo>
                    <a:pt x="4183" y="3367"/>
                  </a:lnTo>
                  <a:lnTo>
                    <a:pt x="4078" y="3104"/>
                  </a:lnTo>
                  <a:lnTo>
                    <a:pt x="3946" y="2868"/>
                  </a:lnTo>
                  <a:lnTo>
                    <a:pt x="3788" y="2657"/>
                  </a:lnTo>
                  <a:lnTo>
                    <a:pt x="3631" y="2473"/>
                  </a:lnTo>
                  <a:lnTo>
                    <a:pt x="3289" y="2131"/>
                  </a:lnTo>
                  <a:lnTo>
                    <a:pt x="3236" y="2052"/>
                  </a:lnTo>
                  <a:lnTo>
                    <a:pt x="3183" y="1947"/>
                  </a:lnTo>
                  <a:lnTo>
                    <a:pt x="3157" y="1842"/>
                  </a:lnTo>
                  <a:lnTo>
                    <a:pt x="3131" y="1737"/>
                  </a:lnTo>
                  <a:lnTo>
                    <a:pt x="3157" y="1553"/>
                  </a:lnTo>
                  <a:lnTo>
                    <a:pt x="3236" y="1342"/>
                  </a:lnTo>
                  <a:lnTo>
                    <a:pt x="3368" y="1158"/>
                  </a:lnTo>
                  <a:lnTo>
                    <a:pt x="3525" y="1000"/>
                  </a:lnTo>
                  <a:lnTo>
                    <a:pt x="3578" y="921"/>
                  </a:lnTo>
                  <a:lnTo>
                    <a:pt x="3631" y="842"/>
                  </a:lnTo>
                  <a:lnTo>
                    <a:pt x="3657" y="737"/>
                  </a:lnTo>
                  <a:lnTo>
                    <a:pt x="3657" y="632"/>
                  </a:lnTo>
                  <a:lnTo>
                    <a:pt x="3657" y="395"/>
                  </a:lnTo>
                  <a:lnTo>
                    <a:pt x="3657" y="316"/>
                  </a:lnTo>
                  <a:lnTo>
                    <a:pt x="3631" y="237"/>
                  </a:lnTo>
                  <a:lnTo>
                    <a:pt x="3552" y="106"/>
                  </a:lnTo>
                  <a:lnTo>
                    <a:pt x="3420" y="27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8125" y="2813100"/>
              <a:ext cx="105875" cy="144025"/>
            </a:xfrm>
            <a:custGeom>
              <a:avLst/>
              <a:gdLst/>
              <a:ahLst/>
              <a:cxnLst/>
              <a:rect l="l" t="t" r="r" b="b"/>
              <a:pathLst>
                <a:path w="4235" h="5761" extrusionOk="0">
                  <a:moveTo>
                    <a:pt x="2814" y="395"/>
                  </a:moveTo>
                  <a:lnTo>
                    <a:pt x="2814" y="500"/>
                  </a:lnTo>
                  <a:lnTo>
                    <a:pt x="2657" y="658"/>
                  </a:lnTo>
                  <a:lnTo>
                    <a:pt x="2551" y="842"/>
                  </a:lnTo>
                  <a:lnTo>
                    <a:pt x="2472" y="1026"/>
                  </a:lnTo>
                  <a:lnTo>
                    <a:pt x="2446" y="1236"/>
                  </a:lnTo>
                  <a:lnTo>
                    <a:pt x="2472" y="1368"/>
                  </a:lnTo>
                  <a:lnTo>
                    <a:pt x="2499" y="1499"/>
                  </a:lnTo>
                  <a:lnTo>
                    <a:pt x="2578" y="1605"/>
                  </a:lnTo>
                  <a:lnTo>
                    <a:pt x="2657" y="1710"/>
                  </a:lnTo>
                  <a:lnTo>
                    <a:pt x="2867" y="1946"/>
                  </a:lnTo>
                  <a:lnTo>
                    <a:pt x="3051" y="2183"/>
                  </a:lnTo>
                  <a:lnTo>
                    <a:pt x="3130" y="2288"/>
                  </a:lnTo>
                  <a:lnTo>
                    <a:pt x="3183" y="2420"/>
                  </a:lnTo>
                  <a:lnTo>
                    <a:pt x="3209" y="2551"/>
                  </a:lnTo>
                  <a:lnTo>
                    <a:pt x="3209" y="2683"/>
                  </a:lnTo>
                  <a:lnTo>
                    <a:pt x="3209" y="2920"/>
                  </a:lnTo>
                  <a:lnTo>
                    <a:pt x="3130" y="3130"/>
                  </a:lnTo>
                  <a:lnTo>
                    <a:pt x="3051" y="3314"/>
                  </a:lnTo>
                  <a:lnTo>
                    <a:pt x="2893" y="3472"/>
                  </a:lnTo>
                  <a:lnTo>
                    <a:pt x="1315" y="3472"/>
                  </a:lnTo>
                  <a:lnTo>
                    <a:pt x="1157" y="3314"/>
                  </a:lnTo>
                  <a:lnTo>
                    <a:pt x="1078" y="3130"/>
                  </a:lnTo>
                  <a:lnTo>
                    <a:pt x="999" y="2920"/>
                  </a:lnTo>
                  <a:lnTo>
                    <a:pt x="973" y="2683"/>
                  </a:lnTo>
                  <a:lnTo>
                    <a:pt x="999" y="2551"/>
                  </a:lnTo>
                  <a:lnTo>
                    <a:pt x="1026" y="2420"/>
                  </a:lnTo>
                  <a:lnTo>
                    <a:pt x="1078" y="2288"/>
                  </a:lnTo>
                  <a:lnTo>
                    <a:pt x="1157" y="2183"/>
                  </a:lnTo>
                  <a:lnTo>
                    <a:pt x="1341" y="1946"/>
                  </a:lnTo>
                  <a:lnTo>
                    <a:pt x="1552" y="1710"/>
                  </a:lnTo>
                  <a:lnTo>
                    <a:pt x="1631" y="1605"/>
                  </a:lnTo>
                  <a:lnTo>
                    <a:pt x="1710" y="1499"/>
                  </a:lnTo>
                  <a:lnTo>
                    <a:pt x="1736" y="1368"/>
                  </a:lnTo>
                  <a:lnTo>
                    <a:pt x="1736" y="1236"/>
                  </a:lnTo>
                  <a:lnTo>
                    <a:pt x="1736" y="1026"/>
                  </a:lnTo>
                  <a:lnTo>
                    <a:pt x="1657" y="842"/>
                  </a:lnTo>
                  <a:lnTo>
                    <a:pt x="1552" y="658"/>
                  </a:lnTo>
                  <a:lnTo>
                    <a:pt x="1394" y="500"/>
                  </a:lnTo>
                  <a:lnTo>
                    <a:pt x="1394" y="395"/>
                  </a:lnTo>
                  <a:close/>
                  <a:moveTo>
                    <a:pt x="3446" y="3867"/>
                  </a:moveTo>
                  <a:lnTo>
                    <a:pt x="3446" y="4340"/>
                  </a:lnTo>
                  <a:lnTo>
                    <a:pt x="789" y="4340"/>
                  </a:lnTo>
                  <a:lnTo>
                    <a:pt x="789" y="3867"/>
                  </a:lnTo>
                  <a:close/>
                  <a:moveTo>
                    <a:pt x="1341" y="0"/>
                  </a:moveTo>
                  <a:lnTo>
                    <a:pt x="1210" y="26"/>
                  </a:lnTo>
                  <a:lnTo>
                    <a:pt x="1105" y="105"/>
                  </a:lnTo>
                  <a:lnTo>
                    <a:pt x="1052" y="211"/>
                  </a:lnTo>
                  <a:lnTo>
                    <a:pt x="1026" y="342"/>
                  </a:lnTo>
                  <a:lnTo>
                    <a:pt x="1026" y="500"/>
                  </a:lnTo>
                  <a:lnTo>
                    <a:pt x="1026" y="579"/>
                  </a:lnTo>
                  <a:lnTo>
                    <a:pt x="1052" y="658"/>
                  </a:lnTo>
                  <a:lnTo>
                    <a:pt x="1078" y="710"/>
                  </a:lnTo>
                  <a:lnTo>
                    <a:pt x="1131" y="789"/>
                  </a:lnTo>
                  <a:lnTo>
                    <a:pt x="1236" y="894"/>
                  </a:lnTo>
                  <a:lnTo>
                    <a:pt x="1315" y="1000"/>
                  </a:lnTo>
                  <a:lnTo>
                    <a:pt x="1341" y="1105"/>
                  </a:lnTo>
                  <a:lnTo>
                    <a:pt x="1368" y="1236"/>
                  </a:lnTo>
                  <a:lnTo>
                    <a:pt x="1341" y="1342"/>
                  </a:lnTo>
                  <a:lnTo>
                    <a:pt x="1289" y="1447"/>
                  </a:lnTo>
                  <a:lnTo>
                    <a:pt x="1052" y="1683"/>
                  </a:lnTo>
                  <a:lnTo>
                    <a:pt x="842" y="1973"/>
                  </a:lnTo>
                  <a:lnTo>
                    <a:pt x="736" y="2131"/>
                  </a:lnTo>
                  <a:lnTo>
                    <a:pt x="684" y="2288"/>
                  </a:lnTo>
                  <a:lnTo>
                    <a:pt x="631" y="2499"/>
                  </a:lnTo>
                  <a:lnTo>
                    <a:pt x="605" y="2683"/>
                  </a:lnTo>
                  <a:lnTo>
                    <a:pt x="631" y="2893"/>
                  </a:lnTo>
                  <a:lnTo>
                    <a:pt x="658" y="3104"/>
                  </a:lnTo>
                  <a:lnTo>
                    <a:pt x="736" y="3288"/>
                  </a:lnTo>
                  <a:lnTo>
                    <a:pt x="815" y="3472"/>
                  </a:lnTo>
                  <a:lnTo>
                    <a:pt x="184" y="3472"/>
                  </a:lnTo>
                  <a:lnTo>
                    <a:pt x="105" y="3498"/>
                  </a:lnTo>
                  <a:lnTo>
                    <a:pt x="53" y="3525"/>
                  </a:lnTo>
                  <a:lnTo>
                    <a:pt x="0" y="3604"/>
                  </a:lnTo>
                  <a:lnTo>
                    <a:pt x="0" y="3656"/>
                  </a:lnTo>
                  <a:lnTo>
                    <a:pt x="0" y="3735"/>
                  </a:lnTo>
                  <a:lnTo>
                    <a:pt x="53" y="3788"/>
                  </a:lnTo>
                  <a:lnTo>
                    <a:pt x="105" y="3840"/>
                  </a:lnTo>
                  <a:lnTo>
                    <a:pt x="184" y="3867"/>
                  </a:lnTo>
                  <a:lnTo>
                    <a:pt x="395" y="3867"/>
                  </a:lnTo>
                  <a:lnTo>
                    <a:pt x="395" y="4393"/>
                  </a:lnTo>
                  <a:lnTo>
                    <a:pt x="421" y="4524"/>
                  </a:lnTo>
                  <a:lnTo>
                    <a:pt x="500" y="4629"/>
                  </a:lnTo>
                  <a:lnTo>
                    <a:pt x="605" y="4682"/>
                  </a:lnTo>
                  <a:lnTo>
                    <a:pt x="710" y="4708"/>
                  </a:lnTo>
                  <a:lnTo>
                    <a:pt x="868" y="4708"/>
                  </a:lnTo>
                  <a:lnTo>
                    <a:pt x="868" y="5576"/>
                  </a:lnTo>
                  <a:lnTo>
                    <a:pt x="868" y="5655"/>
                  </a:lnTo>
                  <a:lnTo>
                    <a:pt x="921" y="5708"/>
                  </a:lnTo>
                  <a:lnTo>
                    <a:pt x="973" y="5760"/>
                  </a:lnTo>
                  <a:lnTo>
                    <a:pt x="1131" y="5760"/>
                  </a:lnTo>
                  <a:lnTo>
                    <a:pt x="1184" y="5708"/>
                  </a:lnTo>
                  <a:lnTo>
                    <a:pt x="1210" y="5655"/>
                  </a:lnTo>
                  <a:lnTo>
                    <a:pt x="1236" y="5576"/>
                  </a:lnTo>
                  <a:lnTo>
                    <a:pt x="1236" y="4708"/>
                  </a:lnTo>
                  <a:lnTo>
                    <a:pt x="2998" y="4708"/>
                  </a:lnTo>
                  <a:lnTo>
                    <a:pt x="2998" y="5576"/>
                  </a:lnTo>
                  <a:lnTo>
                    <a:pt x="2998" y="5655"/>
                  </a:lnTo>
                  <a:lnTo>
                    <a:pt x="3051" y="5708"/>
                  </a:lnTo>
                  <a:lnTo>
                    <a:pt x="3104" y="5760"/>
                  </a:lnTo>
                  <a:lnTo>
                    <a:pt x="3262" y="5760"/>
                  </a:lnTo>
                  <a:lnTo>
                    <a:pt x="3314" y="5708"/>
                  </a:lnTo>
                  <a:lnTo>
                    <a:pt x="3367" y="5655"/>
                  </a:lnTo>
                  <a:lnTo>
                    <a:pt x="3367" y="5576"/>
                  </a:lnTo>
                  <a:lnTo>
                    <a:pt x="3367" y="4708"/>
                  </a:lnTo>
                  <a:lnTo>
                    <a:pt x="3525" y="4708"/>
                  </a:lnTo>
                  <a:lnTo>
                    <a:pt x="3630" y="4682"/>
                  </a:lnTo>
                  <a:lnTo>
                    <a:pt x="3735" y="4629"/>
                  </a:lnTo>
                  <a:lnTo>
                    <a:pt x="3814" y="4524"/>
                  </a:lnTo>
                  <a:lnTo>
                    <a:pt x="3840" y="4393"/>
                  </a:lnTo>
                  <a:lnTo>
                    <a:pt x="3840" y="3867"/>
                  </a:lnTo>
                  <a:lnTo>
                    <a:pt x="4051" y="3867"/>
                  </a:lnTo>
                  <a:lnTo>
                    <a:pt x="4129" y="3840"/>
                  </a:lnTo>
                  <a:lnTo>
                    <a:pt x="4182" y="3788"/>
                  </a:lnTo>
                  <a:lnTo>
                    <a:pt x="4235" y="3735"/>
                  </a:lnTo>
                  <a:lnTo>
                    <a:pt x="4235" y="3656"/>
                  </a:lnTo>
                  <a:lnTo>
                    <a:pt x="4235" y="3604"/>
                  </a:lnTo>
                  <a:lnTo>
                    <a:pt x="4182" y="3525"/>
                  </a:lnTo>
                  <a:lnTo>
                    <a:pt x="4129" y="3498"/>
                  </a:lnTo>
                  <a:lnTo>
                    <a:pt x="4051" y="3472"/>
                  </a:lnTo>
                  <a:lnTo>
                    <a:pt x="3367" y="3472"/>
                  </a:lnTo>
                  <a:lnTo>
                    <a:pt x="3472" y="3288"/>
                  </a:lnTo>
                  <a:lnTo>
                    <a:pt x="3551" y="3104"/>
                  </a:lnTo>
                  <a:lnTo>
                    <a:pt x="3577" y="2893"/>
                  </a:lnTo>
                  <a:lnTo>
                    <a:pt x="3603" y="2683"/>
                  </a:lnTo>
                  <a:lnTo>
                    <a:pt x="3577" y="2499"/>
                  </a:lnTo>
                  <a:lnTo>
                    <a:pt x="3525" y="2288"/>
                  </a:lnTo>
                  <a:lnTo>
                    <a:pt x="3472" y="2131"/>
                  </a:lnTo>
                  <a:lnTo>
                    <a:pt x="3367" y="1973"/>
                  </a:lnTo>
                  <a:lnTo>
                    <a:pt x="3156" y="1683"/>
                  </a:lnTo>
                  <a:lnTo>
                    <a:pt x="2920" y="1447"/>
                  </a:lnTo>
                  <a:lnTo>
                    <a:pt x="2867" y="1342"/>
                  </a:lnTo>
                  <a:lnTo>
                    <a:pt x="2841" y="1236"/>
                  </a:lnTo>
                  <a:lnTo>
                    <a:pt x="2841" y="1105"/>
                  </a:lnTo>
                  <a:lnTo>
                    <a:pt x="2893" y="1000"/>
                  </a:lnTo>
                  <a:lnTo>
                    <a:pt x="2972" y="894"/>
                  </a:lnTo>
                  <a:lnTo>
                    <a:pt x="3077" y="789"/>
                  </a:lnTo>
                  <a:lnTo>
                    <a:pt x="3130" y="710"/>
                  </a:lnTo>
                  <a:lnTo>
                    <a:pt x="3156" y="658"/>
                  </a:lnTo>
                  <a:lnTo>
                    <a:pt x="3183" y="579"/>
                  </a:lnTo>
                  <a:lnTo>
                    <a:pt x="3183" y="500"/>
                  </a:lnTo>
                  <a:lnTo>
                    <a:pt x="3183" y="342"/>
                  </a:lnTo>
                  <a:lnTo>
                    <a:pt x="3156" y="211"/>
                  </a:lnTo>
                  <a:lnTo>
                    <a:pt x="3077" y="105"/>
                  </a:lnTo>
                  <a:lnTo>
                    <a:pt x="2972" y="26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75" name="Google Shape;1275;p6"/>
          <p:cNvGraphicFramePr/>
          <p:nvPr>
            <p:extLst>
              <p:ext uri="{D42A27DB-BD31-4B8C-83A1-F6EECF244321}">
                <p14:modId xmlns:p14="http://schemas.microsoft.com/office/powerpoint/2010/main" val="511182939"/>
              </p:ext>
            </p:extLst>
          </p:nvPr>
        </p:nvGraphicFramePr>
        <p:xfrm>
          <a:off x="-4302906" y="-2208669"/>
          <a:ext cx="12820738" cy="6794813"/>
        </p:xfrm>
        <a:graphic>
          <a:graphicData uri="http://schemas.openxmlformats.org/drawingml/2006/table">
            <a:tbl>
              <a:tblPr firstRow="1" bandRow="1">
                <a:noFill/>
                <a:tableStyleId>{DEB3C6F2-44F7-426D-8553-165B31C23B74}</a:tableStyleId>
              </a:tblPr>
              <a:tblGrid>
                <a:gridCol w="5921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8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2070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government-contract base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Global presence (90k employees)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Stable revenue &amp; high client retention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Broad IT &amp; consulting capabilities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Heavy reliance on public sector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Slow decision-making (large org)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Lower presence in commercial markets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Limited adoption of emerging tech at scale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743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Growth in digital health, AI, cloud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Private-sector expansion (health, finance, retail)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Acquisition-driven growth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Rising use of wearables &amp; digital care tools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global competitors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Public scrutiny on government projects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Fast tech evolution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Regulatory &amp; geopolitical risks</a:t>
                      </a:r>
                      <a:endParaRPr sz="20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7" name="Google Shape;1277;p6"/>
          <p:cNvSpPr txBox="1"/>
          <p:nvPr/>
        </p:nvSpPr>
        <p:spPr>
          <a:xfrm>
            <a:off x="8244945" y="-1316149"/>
            <a:ext cx="24352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W</a:t>
            </a:r>
            <a:r>
              <a:rPr lang="en-US" sz="32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eaknesses</a:t>
            </a:r>
            <a:endParaRPr sz="32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8" name="Google Shape;1278;p6"/>
          <p:cNvSpPr txBox="1"/>
          <p:nvPr/>
        </p:nvSpPr>
        <p:spPr>
          <a:xfrm>
            <a:off x="-4778474" y="1726628"/>
            <a:ext cx="321802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36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pportunities</a:t>
            </a:r>
            <a:endParaRPr sz="36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9" name="Google Shape;1279;p6"/>
          <p:cNvSpPr txBox="1"/>
          <p:nvPr/>
        </p:nvSpPr>
        <p:spPr>
          <a:xfrm>
            <a:off x="1674506" y="1476346"/>
            <a:ext cx="196642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36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hreats</a:t>
            </a:r>
            <a:endParaRPr sz="36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52941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1044148" y="5509724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3667685" y="1877259"/>
            <a:ext cx="1808630" cy="1806858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A6969D7-BA8A-260C-3888-A25D74B2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66" y="5252781"/>
            <a:ext cx="513886" cy="513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720000" y="13563628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-23744637" y="-47151384"/>
            <a:ext cx="69987152" cy="69918583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401;p16">
            <a:extLst>
              <a:ext uri="{FF2B5EF4-FFF2-40B4-BE49-F238E27FC236}">
                <a16:creationId xmlns:a16="http://schemas.microsoft.com/office/drawing/2014/main" id="{C09738C8-21ED-7338-EFF5-7896D29281AC}"/>
              </a:ext>
            </a:extLst>
          </p:cNvPr>
          <p:cNvSpPr txBox="1">
            <a:spLocks/>
          </p:cNvSpPr>
          <p:nvPr/>
        </p:nvSpPr>
        <p:spPr>
          <a:xfrm>
            <a:off x="329791" y="2244092"/>
            <a:ext cx="4819725" cy="56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Over-dependence</a:t>
            </a:r>
            <a:r>
              <a:rPr lang="en-US" sz="2800" dirty="0"/>
              <a:t> on public-sector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4A6C-9F4B-E179-C3F2-8C5BA2EA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8742"/>
            <a:ext cx="2254758" cy="225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12038-C073-ED52-9F69-02A0521E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79" y="7995345"/>
            <a:ext cx="2057616" cy="2057616"/>
          </a:xfrm>
          <a:prstGeom prst="rect">
            <a:avLst/>
          </a:prstGeom>
        </p:spPr>
      </p:pic>
      <p:sp>
        <p:nvSpPr>
          <p:cNvPr id="11" name="Google Shape;1401;p16">
            <a:extLst>
              <a:ext uri="{FF2B5EF4-FFF2-40B4-BE49-F238E27FC236}">
                <a16:creationId xmlns:a16="http://schemas.microsoft.com/office/drawing/2014/main" id="{53A9632D-838E-7972-7692-718710C2505D}"/>
              </a:ext>
            </a:extLst>
          </p:cNvPr>
          <p:cNvSpPr txBox="1">
            <a:spLocks/>
          </p:cNvSpPr>
          <p:nvPr/>
        </p:nvSpPr>
        <p:spPr>
          <a:xfrm>
            <a:off x="-120505" y="8835397"/>
            <a:ext cx="5720316" cy="20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dirty="0"/>
              <a:t>Low brand penetration in private-sector health tech</a:t>
            </a:r>
          </a:p>
        </p:txBody>
      </p:sp>
    </p:spTree>
    <p:extLst>
      <p:ext uri="{BB962C8B-B14F-4D97-AF65-F5344CB8AC3E}">
        <p14:creationId xmlns:p14="http://schemas.microsoft.com/office/powerpoint/2010/main" val="16708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-484046" y="15700862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-23872228" y="-54615439"/>
            <a:ext cx="69987152" cy="69918583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401;p16">
            <a:extLst>
              <a:ext uri="{FF2B5EF4-FFF2-40B4-BE49-F238E27FC236}">
                <a16:creationId xmlns:a16="http://schemas.microsoft.com/office/drawing/2014/main" id="{C09738C8-21ED-7338-EFF5-7896D29281AC}"/>
              </a:ext>
            </a:extLst>
          </p:cNvPr>
          <p:cNvSpPr txBox="1">
            <a:spLocks/>
          </p:cNvSpPr>
          <p:nvPr/>
        </p:nvSpPr>
        <p:spPr>
          <a:xfrm>
            <a:off x="-783124" y="-4925840"/>
            <a:ext cx="4819725" cy="56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dirty="0"/>
              <a:t>Over-dependence on public-sector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4A6C-9F4B-E179-C3F2-8C5BA2EA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43" y="-4783185"/>
            <a:ext cx="2254758" cy="2254758"/>
          </a:xfrm>
          <a:prstGeom prst="rect">
            <a:avLst/>
          </a:prstGeom>
        </p:spPr>
      </p:pic>
      <p:sp>
        <p:nvSpPr>
          <p:cNvPr id="7" name="Google Shape;1401;p16">
            <a:extLst>
              <a:ext uri="{FF2B5EF4-FFF2-40B4-BE49-F238E27FC236}">
                <a16:creationId xmlns:a16="http://schemas.microsoft.com/office/drawing/2014/main" id="{79E2A483-8BDB-5600-8E42-B4904A0923A8}"/>
              </a:ext>
            </a:extLst>
          </p:cNvPr>
          <p:cNvSpPr txBox="1">
            <a:spLocks/>
          </p:cNvSpPr>
          <p:nvPr/>
        </p:nvSpPr>
        <p:spPr>
          <a:xfrm>
            <a:off x="340242" y="2025694"/>
            <a:ext cx="5720316" cy="20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Low brand penetration </a:t>
            </a:r>
            <a:r>
              <a:rPr lang="en-US" sz="2800" dirty="0"/>
              <a:t>in private-sector health 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22708-C5DF-CDBD-F8CD-A9424270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579492"/>
            <a:ext cx="2057616" cy="2057616"/>
          </a:xfrm>
          <a:prstGeom prst="rect">
            <a:avLst/>
          </a:prstGeom>
        </p:spPr>
      </p:pic>
      <p:sp>
        <p:nvSpPr>
          <p:cNvPr id="16" name="Google Shape;1401;p16">
            <a:extLst>
              <a:ext uri="{FF2B5EF4-FFF2-40B4-BE49-F238E27FC236}">
                <a16:creationId xmlns:a16="http://schemas.microsoft.com/office/drawing/2014/main" id="{167E8BC2-ECCD-EE91-3D88-CF95CEB93213}"/>
              </a:ext>
            </a:extLst>
          </p:cNvPr>
          <p:cNvSpPr txBox="1">
            <a:spLocks/>
          </p:cNvSpPr>
          <p:nvPr/>
        </p:nvSpPr>
        <p:spPr>
          <a:xfrm>
            <a:off x="9778182" y="2879085"/>
            <a:ext cx="8001222" cy="173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ctr">
              <a:lnSpc>
                <a:spcPct val="150000"/>
              </a:lnSpc>
            </a:pPr>
            <a:r>
              <a:rPr lang="en-US" sz="2800" b="1" dirty="0"/>
              <a:t>High exposure </a:t>
            </a:r>
            <a:r>
              <a:rPr lang="en-US" sz="2800" dirty="0"/>
              <a:t>to policy, budget cycles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F16F6E-BD57-0447-A6EE-303F10411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829" y="861295"/>
            <a:ext cx="1667013" cy="16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2164707" y="16592066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-29251995" y="-55423513"/>
            <a:ext cx="69987152" cy="69918583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401;p16">
            <a:extLst>
              <a:ext uri="{FF2B5EF4-FFF2-40B4-BE49-F238E27FC236}">
                <a16:creationId xmlns:a16="http://schemas.microsoft.com/office/drawing/2014/main" id="{C09738C8-21ED-7338-EFF5-7896D29281AC}"/>
              </a:ext>
            </a:extLst>
          </p:cNvPr>
          <p:cNvSpPr txBox="1">
            <a:spLocks/>
          </p:cNvSpPr>
          <p:nvPr/>
        </p:nvSpPr>
        <p:spPr>
          <a:xfrm>
            <a:off x="-783124" y="-4925840"/>
            <a:ext cx="4819725" cy="56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dirty="0"/>
              <a:t>Over-dependence on public-sector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4A6C-9F4B-E179-C3F2-8C5BA2EA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43" y="-4783185"/>
            <a:ext cx="2254758" cy="2254758"/>
          </a:xfrm>
          <a:prstGeom prst="rect">
            <a:avLst/>
          </a:prstGeom>
        </p:spPr>
      </p:pic>
      <p:sp>
        <p:nvSpPr>
          <p:cNvPr id="7" name="Google Shape;1401;p16">
            <a:extLst>
              <a:ext uri="{FF2B5EF4-FFF2-40B4-BE49-F238E27FC236}">
                <a16:creationId xmlns:a16="http://schemas.microsoft.com/office/drawing/2014/main" id="{79E2A483-8BDB-5600-8E42-B4904A0923A8}"/>
              </a:ext>
            </a:extLst>
          </p:cNvPr>
          <p:cNvSpPr txBox="1">
            <a:spLocks/>
          </p:cNvSpPr>
          <p:nvPr/>
        </p:nvSpPr>
        <p:spPr>
          <a:xfrm>
            <a:off x="-6503440" y="-2423376"/>
            <a:ext cx="5720316" cy="20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Low brand penetration </a:t>
            </a:r>
            <a:r>
              <a:rPr lang="en-US" sz="2800" dirty="0"/>
              <a:t>in private-sector health 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22708-C5DF-CDBD-F8CD-A9424270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8808" y="-2057616"/>
            <a:ext cx="2057616" cy="2057616"/>
          </a:xfrm>
          <a:prstGeom prst="rect">
            <a:avLst/>
          </a:prstGeom>
        </p:spPr>
      </p:pic>
      <p:sp>
        <p:nvSpPr>
          <p:cNvPr id="9" name="Google Shape;1401;p16">
            <a:extLst>
              <a:ext uri="{FF2B5EF4-FFF2-40B4-BE49-F238E27FC236}">
                <a16:creationId xmlns:a16="http://schemas.microsoft.com/office/drawing/2014/main" id="{2DA205BA-42E9-368E-F2CE-BBC0ADBEB106}"/>
              </a:ext>
            </a:extLst>
          </p:cNvPr>
          <p:cNvSpPr txBox="1">
            <a:spLocks/>
          </p:cNvSpPr>
          <p:nvPr/>
        </p:nvSpPr>
        <p:spPr>
          <a:xfrm>
            <a:off x="571389" y="3756033"/>
            <a:ext cx="8001222" cy="173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ctr">
              <a:lnSpc>
                <a:spcPct val="150000"/>
              </a:lnSpc>
            </a:pPr>
            <a:r>
              <a:rPr lang="en-US" sz="2800" b="1" dirty="0"/>
              <a:t>High exposure </a:t>
            </a:r>
            <a:r>
              <a:rPr lang="en-US" sz="2800" dirty="0"/>
              <a:t>to policy, budget cycles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C3E48-9818-4E1B-DE69-C08E3930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36" y="1738243"/>
            <a:ext cx="1667013" cy="1667013"/>
          </a:xfrm>
          <a:prstGeom prst="rect">
            <a:avLst/>
          </a:prstGeom>
        </p:spPr>
      </p:pic>
      <p:sp>
        <p:nvSpPr>
          <p:cNvPr id="12" name="Google Shape;1401;p16">
            <a:extLst>
              <a:ext uri="{FF2B5EF4-FFF2-40B4-BE49-F238E27FC236}">
                <a16:creationId xmlns:a16="http://schemas.microsoft.com/office/drawing/2014/main" id="{E010409E-7996-A73E-F06F-5B056D7C2A12}"/>
              </a:ext>
            </a:extLst>
          </p:cNvPr>
          <p:cNvSpPr txBox="1">
            <a:spLocks/>
          </p:cNvSpPr>
          <p:nvPr/>
        </p:nvSpPr>
        <p:spPr>
          <a:xfrm>
            <a:off x="10721791" y="-2662072"/>
            <a:ext cx="5622043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Competitors</a:t>
            </a:r>
            <a:r>
              <a:rPr lang="en-US" sz="2800" dirty="0"/>
              <a:t> (Accenture, Infosys, TCS) are more diversified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764DE8-5585-3812-9CDE-A593FAE95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082" y="-2581382"/>
            <a:ext cx="1861124" cy="18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4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1952056" y="16592066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-34993576" y="-54487849"/>
            <a:ext cx="69987152" cy="69918583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401;p16">
            <a:extLst>
              <a:ext uri="{FF2B5EF4-FFF2-40B4-BE49-F238E27FC236}">
                <a16:creationId xmlns:a16="http://schemas.microsoft.com/office/drawing/2014/main" id="{C09738C8-21ED-7338-EFF5-7896D29281AC}"/>
              </a:ext>
            </a:extLst>
          </p:cNvPr>
          <p:cNvSpPr txBox="1">
            <a:spLocks/>
          </p:cNvSpPr>
          <p:nvPr/>
        </p:nvSpPr>
        <p:spPr>
          <a:xfrm>
            <a:off x="-783124" y="-4925840"/>
            <a:ext cx="4819725" cy="56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dirty="0"/>
              <a:t>Over-dependence on public-sector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4A6C-9F4B-E179-C3F2-8C5BA2EA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43" y="-4783185"/>
            <a:ext cx="2254758" cy="2254758"/>
          </a:xfrm>
          <a:prstGeom prst="rect">
            <a:avLst/>
          </a:prstGeom>
        </p:spPr>
      </p:pic>
      <p:sp>
        <p:nvSpPr>
          <p:cNvPr id="7" name="Google Shape;1401;p16">
            <a:extLst>
              <a:ext uri="{FF2B5EF4-FFF2-40B4-BE49-F238E27FC236}">
                <a16:creationId xmlns:a16="http://schemas.microsoft.com/office/drawing/2014/main" id="{79E2A483-8BDB-5600-8E42-B4904A0923A8}"/>
              </a:ext>
            </a:extLst>
          </p:cNvPr>
          <p:cNvSpPr txBox="1">
            <a:spLocks/>
          </p:cNvSpPr>
          <p:nvPr/>
        </p:nvSpPr>
        <p:spPr>
          <a:xfrm>
            <a:off x="-10115346" y="-5166576"/>
            <a:ext cx="5720316" cy="20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Low brand penetration </a:t>
            </a:r>
            <a:r>
              <a:rPr lang="en-US" sz="2800" dirty="0"/>
              <a:t>in private-sector health 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22708-C5DF-CDBD-F8CD-A9424270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21296" y="-5451829"/>
            <a:ext cx="2057616" cy="2057616"/>
          </a:xfrm>
          <a:prstGeom prst="rect">
            <a:avLst/>
          </a:prstGeom>
        </p:spPr>
      </p:pic>
      <p:sp>
        <p:nvSpPr>
          <p:cNvPr id="9" name="Google Shape;1401;p16">
            <a:extLst>
              <a:ext uri="{FF2B5EF4-FFF2-40B4-BE49-F238E27FC236}">
                <a16:creationId xmlns:a16="http://schemas.microsoft.com/office/drawing/2014/main" id="{2DA205BA-42E9-368E-F2CE-BBC0ADBEB106}"/>
              </a:ext>
            </a:extLst>
          </p:cNvPr>
          <p:cNvSpPr txBox="1">
            <a:spLocks/>
          </p:cNvSpPr>
          <p:nvPr/>
        </p:nvSpPr>
        <p:spPr>
          <a:xfrm>
            <a:off x="-8512450" y="5002933"/>
            <a:ext cx="8001222" cy="173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ctr">
              <a:lnSpc>
                <a:spcPct val="150000"/>
              </a:lnSpc>
            </a:pPr>
            <a:r>
              <a:rPr lang="en-US" sz="2800" b="1" dirty="0"/>
              <a:t>High exposure </a:t>
            </a:r>
            <a:r>
              <a:rPr lang="en-US" sz="2800" dirty="0"/>
              <a:t>to policy, budget cycles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C3E48-9818-4E1B-DE69-C08E3930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54803" y="2985143"/>
            <a:ext cx="1667013" cy="1667013"/>
          </a:xfrm>
          <a:prstGeom prst="rect">
            <a:avLst/>
          </a:prstGeom>
        </p:spPr>
      </p:pic>
      <p:sp>
        <p:nvSpPr>
          <p:cNvPr id="12" name="Google Shape;1401;p16">
            <a:extLst>
              <a:ext uri="{FF2B5EF4-FFF2-40B4-BE49-F238E27FC236}">
                <a16:creationId xmlns:a16="http://schemas.microsoft.com/office/drawing/2014/main" id="{5E87B5F6-580E-7DE2-FDB4-61D7950EDE16}"/>
              </a:ext>
            </a:extLst>
          </p:cNvPr>
          <p:cNvSpPr txBox="1">
            <a:spLocks/>
          </p:cNvSpPr>
          <p:nvPr/>
        </p:nvSpPr>
        <p:spPr>
          <a:xfrm>
            <a:off x="3604542" y="2115668"/>
            <a:ext cx="5622043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Competitors</a:t>
            </a:r>
            <a:r>
              <a:rPr lang="en-US" sz="2800" dirty="0"/>
              <a:t> (Accenture, Infosys, TCS) are more diversified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7560E7-6DB2-7828-1712-9450017F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61" y="914460"/>
            <a:ext cx="1861124" cy="1861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A5A473-9884-C4D0-CA87-5A784605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519" y="-3815076"/>
            <a:ext cx="708722" cy="708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16C4C-F6A2-FF4B-6E7D-59183DE7D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03" y="-2859927"/>
            <a:ext cx="708723" cy="708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B5496-05AE-B3BF-3D01-90A0A201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64" y="-1741729"/>
            <a:ext cx="708722" cy="7087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C1919-40D4-24B9-33DD-D34635B1E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60" y="-664757"/>
            <a:ext cx="708722" cy="7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2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"/>
          <p:cNvSpPr txBox="1">
            <a:spLocks noGrp="1"/>
          </p:cNvSpPr>
          <p:nvPr>
            <p:ph type="subTitle" idx="1"/>
          </p:nvPr>
        </p:nvSpPr>
        <p:spPr>
          <a:xfrm>
            <a:off x="-783124" y="6475815"/>
            <a:ext cx="6850430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Over-dependence on public-sector revenue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Low brand penetration in private-sector health tech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High exposure to policy, budget cycles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Competitors (Accenture, Infosys, TCS) are more diversified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en-US" sz="1600" dirty="0"/>
              <a:t>✔ reduce risk</a:t>
            </a:r>
            <a:br>
              <a:rPr lang="en-US" sz="1600" dirty="0"/>
            </a:br>
            <a:r>
              <a:rPr lang="en-US" sz="1600" dirty="0"/>
              <a:t>✔ expand digital health footprint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403" name="Google Shape;1403;p16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2" name="Google Shape;10729;p70">
            <a:extLst>
              <a:ext uri="{FF2B5EF4-FFF2-40B4-BE49-F238E27FC236}">
                <a16:creationId xmlns:a16="http://schemas.microsoft.com/office/drawing/2014/main" id="{7B86CD18-74D2-5AA3-7D00-FDA561FA467C}"/>
              </a:ext>
            </a:extLst>
          </p:cNvPr>
          <p:cNvGrpSpPr/>
          <p:nvPr/>
        </p:nvGrpSpPr>
        <p:grpSpPr>
          <a:xfrm>
            <a:off x="-1015015" y="1745004"/>
            <a:ext cx="3904091" cy="3900267"/>
            <a:chOff x="3040984" y="3681059"/>
            <a:chExt cx="356164" cy="355815"/>
          </a:xfrm>
          <a:solidFill>
            <a:schemeClr val="tx1">
              <a:lumMod val="95000"/>
            </a:schemeClr>
          </a:solidFill>
        </p:grpSpPr>
        <p:sp>
          <p:nvSpPr>
            <p:cNvPr id="3" name="Google Shape;10730;p70">
              <a:extLst>
                <a:ext uri="{FF2B5EF4-FFF2-40B4-BE49-F238E27FC236}">
                  <a16:creationId xmlns:a16="http://schemas.microsoft.com/office/drawing/2014/main" id="{C0EB4E4C-1703-4356-EFAE-B1CDE22DB6FF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31;p70">
              <a:extLst>
                <a:ext uri="{FF2B5EF4-FFF2-40B4-BE49-F238E27FC236}">
                  <a16:creationId xmlns:a16="http://schemas.microsoft.com/office/drawing/2014/main" id="{49EA5539-5DC8-342B-3455-8B593BEAB2CF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32;p70">
              <a:extLst>
                <a:ext uri="{FF2B5EF4-FFF2-40B4-BE49-F238E27FC236}">
                  <a16:creationId xmlns:a16="http://schemas.microsoft.com/office/drawing/2014/main" id="{6663E3B6-2F31-9135-AA01-B373CAD02446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401;p16">
            <a:extLst>
              <a:ext uri="{FF2B5EF4-FFF2-40B4-BE49-F238E27FC236}">
                <a16:creationId xmlns:a16="http://schemas.microsoft.com/office/drawing/2014/main" id="{C09738C8-21ED-7338-EFF5-7896D29281AC}"/>
              </a:ext>
            </a:extLst>
          </p:cNvPr>
          <p:cNvSpPr txBox="1">
            <a:spLocks/>
          </p:cNvSpPr>
          <p:nvPr/>
        </p:nvSpPr>
        <p:spPr>
          <a:xfrm>
            <a:off x="-783124" y="-4925840"/>
            <a:ext cx="4819725" cy="56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dirty="0"/>
              <a:t>Over-dependence on public-sector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4A6C-9F4B-E179-C3F2-8C5BA2EA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37" y="1036282"/>
            <a:ext cx="708722" cy="708722"/>
          </a:xfrm>
          <a:prstGeom prst="rect">
            <a:avLst/>
          </a:prstGeom>
        </p:spPr>
      </p:pic>
      <p:sp>
        <p:nvSpPr>
          <p:cNvPr id="7" name="Google Shape;1401;p16">
            <a:extLst>
              <a:ext uri="{FF2B5EF4-FFF2-40B4-BE49-F238E27FC236}">
                <a16:creationId xmlns:a16="http://schemas.microsoft.com/office/drawing/2014/main" id="{79E2A483-8BDB-5600-8E42-B4904A0923A8}"/>
              </a:ext>
            </a:extLst>
          </p:cNvPr>
          <p:cNvSpPr txBox="1">
            <a:spLocks/>
          </p:cNvSpPr>
          <p:nvPr/>
        </p:nvSpPr>
        <p:spPr>
          <a:xfrm>
            <a:off x="-10115346" y="-5166576"/>
            <a:ext cx="5720316" cy="206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Low brand penetration </a:t>
            </a:r>
            <a:r>
              <a:rPr lang="en-US" sz="2800" dirty="0"/>
              <a:t>in private-sector health 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22708-C5DF-CDBD-F8CD-A9424270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59" y="1991431"/>
            <a:ext cx="708723" cy="708723"/>
          </a:xfrm>
          <a:prstGeom prst="rect">
            <a:avLst/>
          </a:prstGeom>
        </p:spPr>
      </p:pic>
      <p:sp>
        <p:nvSpPr>
          <p:cNvPr id="9" name="Google Shape;1401;p16">
            <a:extLst>
              <a:ext uri="{FF2B5EF4-FFF2-40B4-BE49-F238E27FC236}">
                <a16:creationId xmlns:a16="http://schemas.microsoft.com/office/drawing/2014/main" id="{2DA205BA-42E9-368E-F2CE-BBC0ADBEB106}"/>
              </a:ext>
            </a:extLst>
          </p:cNvPr>
          <p:cNvSpPr txBox="1">
            <a:spLocks/>
          </p:cNvSpPr>
          <p:nvPr/>
        </p:nvSpPr>
        <p:spPr>
          <a:xfrm>
            <a:off x="-9016237" y="4173010"/>
            <a:ext cx="8001222" cy="173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ctr">
              <a:lnSpc>
                <a:spcPct val="150000"/>
              </a:lnSpc>
            </a:pPr>
            <a:r>
              <a:rPr lang="en-US" sz="2800" b="1" dirty="0"/>
              <a:t>High exposure </a:t>
            </a:r>
            <a:r>
              <a:rPr lang="en-US" sz="2800" dirty="0"/>
              <a:t>to policy, budget cycles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C3E48-9818-4E1B-DE69-C08E3930C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520" y="3109629"/>
            <a:ext cx="708722" cy="708722"/>
          </a:xfrm>
          <a:prstGeom prst="rect">
            <a:avLst/>
          </a:prstGeom>
        </p:spPr>
      </p:pic>
      <p:sp>
        <p:nvSpPr>
          <p:cNvPr id="12" name="Google Shape;1401;p16">
            <a:extLst>
              <a:ext uri="{FF2B5EF4-FFF2-40B4-BE49-F238E27FC236}">
                <a16:creationId xmlns:a16="http://schemas.microsoft.com/office/drawing/2014/main" id="{5E87B5F6-580E-7DE2-FDB4-61D7950EDE16}"/>
              </a:ext>
            </a:extLst>
          </p:cNvPr>
          <p:cNvSpPr txBox="1">
            <a:spLocks/>
          </p:cNvSpPr>
          <p:nvPr/>
        </p:nvSpPr>
        <p:spPr>
          <a:xfrm>
            <a:off x="-7760098" y="1998240"/>
            <a:ext cx="5622043" cy="30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2800" b="1" dirty="0"/>
              <a:t>Competitors</a:t>
            </a:r>
            <a:r>
              <a:rPr lang="en-US" sz="2800" dirty="0"/>
              <a:t> (Accenture, Infosys, TCS) are more diversified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7560E7-6DB2-7828-1712-9450017F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616" y="4186601"/>
            <a:ext cx="708722" cy="708722"/>
          </a:xfrm>
          <a:prstGeom prst="rect">
            <a:avLst/>
          </a:prstGeom>
        </p:spPr>
      </p:pic>
      <p:sp>
        <p:nvSpPr>
          <p:cNvPr id="13" name="Google Shape;1401;p16">
            <a:extLst>
              <a:ext uri="{FF2B5EF4-FFF2-40B4-BE49-F238E27FC236}">
                <a16:creationId xmlns:a16="http://schemas.microsoft.com/office/drawing/2014/main" id="{1295FA64-FD40-6B86-1C19-342DBB43F626}"/>
              </a:ext>
            </a:extLst>
          </p:cNvPr>
          <p:cNvSpPr txBox="1">
            <a:spLocks/>
          </p:cNvSpPr>
          <p:nvPr/>
        </p:nvSpPr>
        <p:spPr>
          <a:xfrm>
            <a:off x="4074299" y="2284391"/>
            <a:ext cx="4708551" cy="1650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1600" dirty="0"/>
              <a:t>Need a </a:t>
            </a:r>
            <a:r>
              <a:rPr lang="en-US" sz="1600" b="1" dirty="0"/>
              <a:t>scalable digital product</a:t>
            </a:r>
            <a:r>
              <a:rPr lang="en-US" sz="1600" dirty="0"/>
              <a:t> to:</a:t>
            </a:r>
            <a:br>
              <a:rPr lang="en-US" sz="1600" dirty="0"/>
            </a:br>
            <a:r>
              <a:rPr lang="zh-TW" altLang="en-US" sz="1600" dirty="0"/>
              <a:t>     </a:t>
            </a:r>
            <a:r>
              <a:rPr lang="en-US" sz="1600" dirty="0"/>
              <a:t>✔ diversify revenue</a:t>
            </a:r>
            <a:br>
              <a:rPr lang="en-US" sz="1600" dirty="0"/>
            </a:br>
            <a:r>
              <a:rPr lang="zh-TW" altLang="en-US" sz="1600" dirty="0"/>
              <a:t>     </a:t>
            </a:r>
            <a:r>
              <a:rPr lang="en-US" sz="1600" dirty="0"/>
              <a:t>✔ reduce risk</a:t>
            </a:r>
            <a:br>
              <a:rPr lang="en-US" sz="1600" dirty="0"/>
            </a:br>
            <a:r>
              <a:rPr lang="zh-TW" altLang="en-US" sz="1600" dirty="0"/>
              <a:t>     </a:t>
            </a: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600" dirty="0"/>
              <a:t> expand digital health footprint</a:t>
            </a:r>
          </a:p>
        </p:txBody>
      </p:sp>
    </p:spTree>
    <p:extLst>
      <p:ext uri="{BB962C8B-B14F-4D97-AF65-F5344CB8AC3E}">
        <p14:creationId xmlns:p14="http://schemas.microsoft.com/office/powerpoint/2010/main" val="277594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"/>
          <p:cNvSpPr txBox="1">
            <a:spLocks noGrp="1"/>
          </p:cNvSpPr>
          <p:nvPr>
            <p:ph type="title"/>
          </p:nvPr>
        </p:nvSpPr>
        <p:spPr>
          <a:xfrm>
            <a:off x="-265465" y="137693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altLang="zh-TW" sz="2500" dirty="0"/>
              <a:t>Data</a:t>
            </a:r>
            <a:r>
              <a:rPr lang="zh-TW" altLang="en-US" sz="2500" dirty="0"/>
              <a:t> </a:t>
            </a:r>
            <a:r>
              <a:rPr lang="en-US" altLang="zh-TW" sz="2500" dirty="0"/>
              <a:t>Analysis</a:t>
            </a:r>
            <a:endParaRPr sz="2500" dirty="0"/>
          </a:p>
        </p:txBody>
      </p:sp>
      <p:graphicFrame>
        <p:nvGraphicFramePr>
          <p:cNvPr id="6" name="Google Shape;1367;p11">
            <a:extLst>
              <a:ext uri="{FF2B5EF4-FFF2-40B4-BE49-F238E27FC236}">
                <a16:creationId xmlns:a16="http://schemas.microsoft.com/office/drawing/2014/main" id="{171C511C-CD05-CD5C-8F2B-4CBA8EB38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456601"/>
              </p:ext>
            </p:extLst>
          </p:nvPr>
        </p:nvGraphicFramePr>
        <p:xfrm>
          <a:off x="1573291" y="1072245"/>
          <a:ext cx="5997418" cy="3352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293;p8">
            <a:extLst>
              <a:ext uri="{FF2B5EF4-FFF2-40B4-BE49-F238E27FC236}">
                <a16:creationId xmlns:a16="http://schemas.microsoft.com/office/drawing/2014/main" id="{10141FB4-119A-B938-5732-BACF0BED24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8738" y="5513904"/>
            <a:ext cx="7196040" cy="15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Public sector projects = </a:t>
            </a:r>
            <a:r>
              <a:rPr lang="en-US" sz="1400" b="1" dirty="0">
                <a:solidFill>
                  <a:schemeClr val="tx1"/>
                </a:solidFill>
              </a:rPr>
              <a:t>slow procurement, high political risk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Limited presence</a:t>
            </a:r>
            <a:r>
              <a:rPr lang="en-US" sz="1400" dirty="0">
                <a:solidFill>
                  <a:schemeClr val="tx1"/>
                </a:solidFill>
              </a:rPr>
              <a:t> in high-growth private-sector markets (AI, healthcare, fintech)</a:t>
            </a:r>
          </a:p>
        </p:txBody>
      </p:sp>
      <p:sp>
        <p:nvSpPr>
          <p:cNvPr id="7" name="Google Shape;3178;p64">
            <a:extLst>
              <a:ext uri="{FF2B5EF4-FFF2-40B4-BE49-F238E27FC236}">
                <a16:creationId xmlns:a16="http://schemas.microsoft.com/office/drawing/2014/main" id="{ACE8357A-4DE7-8D77-EBC7-FE1660B234B9}"/>
              </a:ext>
            </a:extLst>
          </p:cNvPr>
          <p:cNvSpPr/>
          <p:nvPr/>
        </p:nvSpPr>
        <p:spPr>
          <a:xfrm>
            <a:off x="6988300" y="7776422"/>
            <a:ext cx="1997195" cy="279835"/>
          </a:xfrm>
          <a:prstGeom prst="stripedRightArrow">
            <a:avLst>
              <a:gd name="adj1" fmla="val 4212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accent3">
                    <a:lumMod val="8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C9C01-2AF7-FA3C-2928-2755E734CE77}"/>
              </a:ext>
            </a:extLst>
          </p:cNvPr>
          <p:cNvSpPr txBox="1"/>
          <p:nvPr/>
        </p:nvSpPr>
        <p:spPr>
          <a:xfrm>
            <a:off x="6564329" y="7198572"/>
            <a:ext cx="284513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Opportunity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C83F69-C32F-348F-2A56-43FB9C17CA4C}"/>
              </a:ext>
            </a:extLst>
          </p:cNvPr>
          <p:cNvSpPr/>
          <p:nvPr/>
        </p:nvSpPr>
        <p:spPr>
          <a:xfrm>
            <a:off x="9704759" y="1570805"/>
            <a:ext cx="4570431" cy="2853886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Google Shape;1292;p8"/>
          <p:cNvSpPr txBox="1">
            <a:spLocks noGrp="1"/>
          </p:cNvSpPr>
          <p:nvPr>
            <p:ph type="title"/>
          </p:nvPr>
        </p:nvSpPr>
        <p:spPr>
          <a:xfrm>
            <a:off x="-265465" y="137693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 dirty="0"/>
              <a:t>Opportunity Statement</a:t>
            </a:r>
            <a:endParaRPr sz="2500" dirty="0"/>
          </a:p>
        </p:txBody>
      </p:sp>
      <p:sp>
        <p:nvSpPr>
          <p:cNvPr id="1293" name="Google Shape;1293;p8"/>
          <p:cNvSpPr txBox="1">
            <a:spLocks noGrp="1"/>
          </p:cNvSpPr>
          <p:nvPr>
            <p:ph type="subTitle" idx="1"/>
          </p:nvPr>
        </p:nvSpPr>
        <p:spPr>
          <a:xfrm>
            <a:off x="439007" y="1670324"/>
            <a:ext cx="7196040" cy="15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Public sector projects = </a:t>
            </a:r>
            <a:r>
              <a:rPr lang="en-US" sz="1400" b="1" dirty="0">
                <a:solidFill>
                  <a:schemeClr val="tx1"/>
                </a:solidFill>
              </a:rPr>
              <a:t>slow procurement, high political risk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Limited presence</a:t>
            </a:r>
            <a:r>
              <a:rPr lang="en-US" sz="1400" dirty="0">
                <a:solidFill>
                  <a:schemeClr val="tx1"/>
                </a:solidFill>
              </a:rPr>
              <a:t> in high-growth private-sector markets (AI, healthcare, fintech)</a:t>
            </a:r>
          </a:p>
        </p:txBody>
      </p:sp>
      <p:graphicFrame>
        <p:nvGraphicFramePr>
          <p:cNvPr id="6" name="Google Shape;1367;p11">
            <a:extLst>
              <a:ext uri="{FF2B5EF4-FFF2-40B4-BE49-F238E27FC236}">
                <a16:creationId xmlns:a16="http://schemas.microsoft.com/office/drawing/2014/main" id="{171C511C-CD05-CD5C-8F2B-4CBA8EB385E5}"/>
              </a:ext>
            </a:extLst>
          </p:cNvPr>
          <p:cNvGraphicFramePr/>
          <p:nvPr/>
        </p:nvGraphicFramePr>
        <p:xfrm>
          <a:off x="-3732487" y="1499582"/>
          <a:ext cx="3732487" cy="214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3178;p64">
            <a:extLst>
              <a:ext uri="{FF2B5EF4-FFF2-40B4-BE49-F238E27FC236}">
                <a16:creationId xmlns:a16="http://schemas.microsoft.com/office/drawing/2014/main" id="{23E160B8-7409-478F-A81F-6276849F99DE}"/>
              </a:ext>
            </a:extLst>
          </p:cNvPr>
          <p:cNvSpPr/>
          <p:nvPr/>
        </p:nvSpPr>
        <p:spPr>
          <a:xfrm>
            <a:off x="6138569" y="3932842"/>
            <a:ext cx="1997195" cy="279835"/>
          </a:xfrm>
          <a:prstGeom prst="stripedRightArrow">
            <a:avLst>
              <a:gd name="adj1" fmla="val 4212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accent3">
                    <a:lumMod val="8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6A583-87FA-9969-49F3-C2C9E0711344}"/>
              </a:ext>
            </a:extLst>
          </p:cNvPr>
          <p:cNvSpPr txBox="1"/>
          <p:nvPr/>
        </p:nvSpPr>
        <p:spPr>
          <a:xfrm>
            <a:off x="5714598" y="3354992"/>
            <a:ext cx="284513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Opportunity</a:t>
            </a:r>
          </a:p>
        </p:txBody>
      </p:sp>
      <p:sp>
        <p:nvSpPr>
          <p:cNvPr id="11" name="Google Shape;1293;p8">
            <a:extLst>
              <a:ext uri="{FF2B5EF4-FFF2-40B4-BE49-F238E27FC236}">
                <a16:creationId xmlns:a16="http://schemas.microsoft.com/office/drawing/2014/main" id="{741C5CC5-8B7B-6502-DBAA-F53AB4B1A5FC}"/>
              </a:ext>
            </a:extLst>
          </p:cNvPr>
          <p:cNvSpPr txBox="1">
            <a:spLocks/>
          </p:cNvSpPr>
          <p:nvPr/>
        </p:nvSpPr>
        <p:spPr>
          <a:xfrm>
            <a:off x="2403759" y="5483229"/>
            <a:ext cx="4336482" cy="220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Launch </a:t>
            </a:r>
            <a:r>
              <a:rPr lang="en-US" sz="1400" b="1" dirty="0">
                <a:solidFill>
                  <a:schemeClr val="tx1"/>
                </a:solidFill>
              </a:rPr>
              <a:t>a B2B2C Digital Health Companion App</a:t>
            </a:r>
            <a:r>
              <a:rPr lang="en-US" sz="1400" dirty="0">
                <a:solidFill>
                  <a:schemeClr val="tx1"/>
                </a:solidFill>
              </a:rPr>
              <a:t>, leveraging CGI’s health IT strengths + rising demand for consumer health technology.</a:t>
            </a:r>
          </a:p>
        </p:txBody>
      </p:sp>
    </p:spTree>
    <p:extLst>
      <p:ext uri="{BB962C8B-B14F-4D97-AF65-F5344CB8AC3E}">
        <p14:creationId xmlns:p14="http://schemas.microsoft.com/office/powerpoint/2010/main" val="220964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C83F69-C32F-348F-2A56-43FB9C17CA4C}"/>
              </a:ext>
            </a:extLst>
          </p:cNvPr>
          <p:cNvSpPr/>
          <p:nvPr/>
        </p:nvSpPr>
        <p:spPr>
          <a:xfrm>
            <a:off x="9704759" y="1570805"/>
            <a:ext cx="4570431" cy="2853886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Google Shape;1292;p8"/>
          <p:cNvSpPr txBox="1">
            <a:spLocks noGrp="1"/>
          </p:cNvSpPr>
          <p:nvPr>
            <p:ph type="title"/>
          </p:nvPr>
        </p:nvSpPr>
        <p:spPr>
          <a:xfrm>
            <a:off x="-265465" y="137693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 dirty="0"/>
              <a:t>Opportunity Statement</a:t>
            </a:r>
            <a:endParaRPr sz="2500" dirty="0"/>
          </a:p>
        </p:txBody>
      </p:sp>
      <p:sp>
        <p:nvSpPr>
          <p:cNvPr id="1293" name="Google Shape;1293;p8"/>
          <p:cNvSpPr txBox="1">
            <a:spLocks noGrp="1"/>
          </p:cNvSpPr>
          <p:nvPr>
            <p:ph type="subTitle" idx="1"/>
          </p:nvPr>
        </p:nvSpPr>
        <p:spPr>
          <a:xfrm>
            <a:off x="-7548171" y="1854943"/>
            <a:ext cx="7196040" cy="15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Public sector projects = </a:t>
            </a:r>
            <a:r>
              <a:rPr lang="en-US" sz="1400" b="1" dirty="0">
                <a:solidFill>
                  <a:schemeClr val="tx1"/>
                </a:solidFill>
              </a:rPr>
              <a:t>slow procurement, high political risk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Limited presence</a:t>
            </a:r>
            <a:r>
              <a:rPr lang="en-US" sz="1400" dirty="0">
                <a:solidFill>
                  <a:schemeClr val="tx1"/>
                </a:solidFill>
              </a:rPr>
              <a:t> in high-growth private-sector markets (AI, healthcare, fintech)</a:t>
            </a:r>
          </a:p>
        </p:txBody>
      </p:sp>
      <p:graphicFrame>
        <p:nvGraphicFramePr>
          <p:cNvPr id="6" name="Google Shape;1367;p11">
            <a:extLst>
              <a:ext uri="{FF2B5EF4-FFF2-40B4-BE49-F238E27FC236}">
                <a16:creationId xmlns:a16="http://schemas.microsoft.com/office/drawing/2014/main" id="{171C511C-CD05-CD5C-8F2B-4CBA8EB38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094545"/>
              </p:ext>
            </p:extLst>
          </p:nvPr>
        </p:nvGraphicFramePr>
        <p:xfrm>
          <a:off x="-5638778" y="5005806"/>
          <a:ext cx="3732487" cy="214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1293;p8">
            <a:extLst>
              <a:ext uri="{FF2B5EF4-FFF2-40B4-BE49-F238E27FC236}">
                <a16:creationId xmlns:a16="http://schemas.microsoft.com/office/drawing/2014/main" id="{8AE50304-6CDD-2D63-5CE1-76DF124BE906}"/>
              </a:ext>
            </a:extLst>
          </p:cNvPr>
          <p:cNvSpPr txBox="1">
            <a:spLocks/>
          </p:cNvSpPr>
          <p:nvPr/>
        </p:nvSpPr>
        <p:spPr>
          <a:xfrm>
            <a:off x="1843131" y="1256456"/>
            <a:ext cx="4336482" cy="220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Launch </a:t>
            </a:r>
            <a:r>
              <a:rPr lang="en-US" sz="1400" b="1" dirty="0">
                <a:solidFill>
                  <a:schemeClr val="tx1"/>
                </a:solidFill>
              </a:rPr>
              <a:t>a B2B2C Digital Health Companion App</a:t>
            </a:r>
            <a:r>
              <a:rPr lang="en-US" sz="1400" dirty="0">
                <a:solidFill>
                  <a:schemeClr val="tx1"/>
                </a:solidFill>
              </a:rPr>
              <a:t>, leveraging CGI’s health IT strengths + rising demand for consumer health technology.</a:t>
            </a:r>
          </a:p>
        </p:txBody>
      </p:sp>
      <p:sp>
        <p:nvSpPr>
          <p:cNvPr id="4" name="Google Shape;3178;p64">
            <a:extLst>
              <a:ext uri="{FF2B5EF4-FFF2-40B4-BE49-F238E27FC236}">
                <a16:creationId xmlns:a16="http://schemas.microsoft.com/office/drawing/2014/main" id="{23E160B8-7409-478F-A81F-6276849F99DE}"/>
              </a:ext>
            </a:extLst>
          </p:cNvPr>
          <p:cNvSpPr/>
          <p:nvPr/>
        </p:nvSpPr>
        <p:spPr>
          <a:xfrm>
            <a:off x="-1586753" y="1403374"/>
            <a:ext cx="3217986" cy="2336751"/>
          </a:xfrm>
          <a:prstGeom prst="stripedRightArrow">
            <a:avLst>
              <a:gd name="adj1" fmla="val 4212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accent3">
                    <a:lumMod val="8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6A583-87FA-9969-49F3-C2C9E0711344}"/>
              </a:ext>
            </a:extLst>
          </p:cNvPr>
          <p:cNvSpPr txBox="1"/>
          <p:nvPr/>
        </p:nvSpPr>
        <p:spPr>
          <a:xfrm>
            <a:off x="-3432157" y="1281880"/>
            <a:ext cx="2845136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Opportunity</a:t>
            </a:r>
          </a:p>
        </p:txBody>
      </p:sp>
      <p:grpSp>
        <p:nvGrpSpPr>
          <p:cNvPr id="5" name="Google Shape;2400;p55">
            <a:extLst>
              <a:ext uri="{FF2B5EF4-FFF2-40B4-BE49-F238E27FC236}">
                <a16:creationId xmlns:a16="http://schemas.microsoft.com/office/drawing/2014/main" id="{A6E13E2E-D556-8FD9-E6C0-F91CB62FDCBD}"/>
              </a:ext>
            </a:extLst>
          </p:cNvPr>
          <p:cNvGrpSpPr/>
          <p:nvPr/>
        </p:nvGrpSpPr>
        <p:grpSpPr>
          <a:xfrm>
            <a:off x="6610024" y="1256456"/>
            <a:ext cx="1447272" cy="2946559"/>
            <a:chOff x="5926930" y="1426049"/>
            <a:chExt cx="1288845" cy="2521658"/>
          </a:xfrm>
        </p:grpSpPr>
        <p:sp>
          <p:nvSpPr>
            <p:cNvPr id="8" name="Google Shape;2401;p55">
              <a:extLst>
                <a:ext uri="{FF2B5EF4-FFF2-40B4-BE49-F238E27FC236}">
                  <a16:creationId xmlns:a16="http://schemas.microsoft.com/office/drawing/2014/main" id="{EF4EED93-4D5C-0026-5CFE-40D5A8235806}"/>
                </a:ext>
              </a:extLst>
            </p:cNvPr>
            <p:cNvSpPr/>
            <p:nvPr/>
          </p:nvSpPr>
          <p:spPr>
            <a:xfrm>
              <a:off x="5926930" y="1426049"/>
              <a:ext cx="1288845" cy="2521658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02;p55">
              <a:extLst>
                <a:ext uri="{FF2B5EF4-FFF2-40B4-BE49-F238E27FC236}">
                  <a16:creationId xmlns:a16="http://schemas.microsoft.com/office/drawing/2014/main" id="{6A47F36E-0FF6-F564-063C-EE1B10E4559A}"/>
                </a:ext>
              </a:extLst>
            </p:cNvPr>
            <p:cNvSpPr/>
            <p:nvPr/>
          </p:nvSpPr>
          <p:spPr>
            <a:xfrm>
              <a:off x="6473196" y="3664132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630716A-9329-BB4C-C4AE-9D0501D34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" t="1651" r="9731" b="2707"/>
          <a:stretch/>
        </p:blipFill>
        <p:spPr>
          <a:xfrm>
            <a:off x="6767955" y="1403374"/>
            <a:ext cx="1131408" cy="238042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Contents</a:t>
            </a:r>
            <a:endParaRPr/>
          </a:p>
        </p:txBody>
      </p:sp>
      <p:graphicFrame>
        <p:nvGraphicFramePr>
          <p:cNvPr id="1176" name="Google Shape;1176;p2"/>
          <p:cNvGraphicFramePr/>
          <p:nvPr>
            <p:extLst>
              <p:ext uri="{D42A27DB-BD31-4B8C-83A1-F6EECF244321}">
                <p14:modId xmlns:p14="http://schemas.microsoft.com/office/powerpoint/2010/main" val="3624196330"/>
              </p:ext>
            </p:extLst>
          </p:nvPr>
        </p:nvGraphicFramePr>
        <p:xfrm>
          <a:off x="3455894" y="1806916"/>
          <a:ext cx="4508775" cy="1981050"/>
        </p:xfrm>
        <a:graphic>
          <a:graphicData uri="http://schemas.openxmlformats.org/drawingml/2006/table">
            <a:tbl>
              <a:tblPr>
                <a:noFill/>
                <a:tableStyleId>{DEB3C6F2-44F7-426D-8553-165B31C23B74}</a:tableStyleId>
              </a:tblPr>
              <a:tblGrid>
                <a:gridCol w="15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Context &amp; Foundation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Requirements &amp; Analysis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Solution Design &amp; Evaluation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Planning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77" name="Google Shape;1177;p2" descr="A logo for a compan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335" y="3146379"/>
            <a:ext cx="1953837" cy="106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2766" y="1569744"/>
            <a:ext cx="1227697" cy="1227697"/>
          </a:xfrm>
          <a:prstGeom prst="rect">
            <a:avLst/>
          </a:prstGeom>
          <a:solidFill>
            <a:srgbClr val="ECECEC"/>
          </a:solidFill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7A1490-4696-BCD2-A4C2-10EA8308B42F}"/>
              </a:ext>
            </a:extLst>
          </p:cNvPr>
          <p:cNvSpPr/>
          <p:nvPr/>
        </p:nvSpPr>
        <p:spPr>
          <a:xfrm>
            <a:off x="536312" y="1398682"/>
            <a:ext cx="4747992" cy="2904379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Google Shape;1301;p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Project Scope</a:t>
            </a:r>
            <a:endParaRPr dirty="0"/>
          </a:p>
        </p:txBody>
      </p:sp>
      <p:sp>
        <p:nvSpPr>
          <p:cNvPr id="1298" name="Google Shape;1298;p9"/>
          <p:cNvSpPr txBox="1">
            <a:spLocks noGrp="1"/>
          </p:cNvSpPr>
          <p:nvPr>
            <p:ph type="title" idx="4"/>
          </p:nvPr>
        </p:nvSpPr>
        <p:spPr>
          <a:xfrm>
            <a:off x="15368" y="1316622"/>
            <a:ext cx="389918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3600" dirty="0"/>
              <a:t>In Scope</a:t>
            </a:r>
            <a:endParaRPr sz="3600" dirty="0"/>
          </a:p>
        </p:txBody>
      </p:sp>
      <p:sp>
        <p:nvSpPr>
          <p:cNvPr id="12" name="Google Shape;1404;p16">
            <a:extLst>
              <a:ext uri="{FF2B5EF4-FFF2-40B4-BE49-F238E27FC236}">
                <a16:creationId xmlns:a16="http://schemas.microsoft.com/office/drawing/2014/main" id="{72C99FE3-CB8E-8061-459B-672767CC1833}"/>
              </a:ext>
            </a:extLst>
          </p:cNvPr>
          <p:cNvSpPr txBox="1"/>
          <p:nvPr/>
        </p:nvSpPr>
        <p:spPr>
          <a:xfrm>
            <a:off x="658869" y="1533564"/>
            <a:ext cx="450687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Market research &amp; competitive analysis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As-Is process mapping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Functional + non-functional requirements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Solution options &amp; evaluation matrix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ROI &amp; implementation plan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Data model &amp; DB schema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0FDC14-4BEB-EDF8-7C17-7305A01AF513}"/>
              </a:ext>
            </a:extLst>
          </p:cNvPr>
          <p:cNvSpPr/>
          <p:nvPr/>
        </p:nvSpPr>
        <p:spPr>
          <a:xfrm>
            <a:off x="5069948" y="3140791"/>
            <a:ext cx="2985220" cy="1484998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98;p9">
            <a:extLst>
              <a:ext uri="{FF2B5EF4-FFF2-40B4-BE49-F238E27FC236}">
                <a16:creationId xmlns:a16="http://schemas.microsoft.com/office/drawing/2014/main" id="{707B4317-B332-245C-B446-FC4B80974447}"/>
              </a:ext>
            </a:extLst>
          </p:cNvPr>
          <p:cNvSpPr txBox="1">
            <a:spLocks/>
          </p:cNvSpPr>
          <p:nvPr/>
        </p:nvSpPr>
        <p:spPr>
          <a:xfrm>
            <a:off x="5782137" y="2957613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Out of </a:t>
            </a:r>
            <a:r>
              <a:rPr lang="en-US" dirty="0"/>
              <a:t>Scope</a:t>
            </a:r>
          </a:p>
        </p:txBody>
      </p:sp>
      <p:sp>
        <p:nvSpPr>
          <p:cNvPr id="17" name="Google Shape;1404;p16">
            <a:extLst>
              <a:ext uri="{FF2B5EF4-FFF2-40B4-BE49-F238E27FC236}">
                <a16:creationId xmlns:a16="http://schemas.microsoft.com/office/drawing/2014/main" id="{069DC56D-F7A8-5DF0-890D-1A3568D1648B}"/>
              </a:ext>
            </a:extLst>
          </p:cNvPr>
          <p:cNvSpPr txBox="1"/>
          <p:nvPr/>
        </p:nvSpPr>
        <p:spPr>
          <a:xfrm>
            <a:off x="5322724" y="3264698"/>
            <a:ext cx="28510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Final implementation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Vendor procurement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Post-deployment support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"/>
          <p:cNvSpPr txBox="1">
            <a:spLocks noGrp="1"/>
          </p:cNvSpPr>
          <p:nvPr>
            <p:ph type="title"/>
          </p:nvPr>
        </p:nvSpPr>
        <p:spPr>
          <a:xfrm>
            <a:off x="-265465" y="376809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400" dirty="0"/>
              <a:t>Project </a:t>
            </a:r>
            <a:r>
              <a:rPr lang="en-US" altLang="zh-TW" sz="2400" dirty="0"/>
              <a:t>Charter</a:t>
            </a:r>
            <a:r>
              <a:rPr lang="zh-TW" altLang="en-US" sz="2400" dirty="0"/>
              <a:t> </a:t>
            </a:r>
            <a:r>
              <a:rPr lang="en-US" altLang="zh-TW" sz="2400" dirty="0"/>
              <a:t>-</a:t>
            </a:r>
            <a:r>
              <a:rPr lang="zh-TW" altLang="en-US" sz="2400" dirty="0"/>
              <a:t> </a:t>
            </a:r>
            <a:r>
              <a:rPr lang="en-US" sz="2400" dirty="0"/>
              <a:t>Project Goal</a:t>
            </a:r>
            <a:endParaRPr sz="2400" dirty="0"/>
          </a:p>
        </p:txBody>
      </p:sp>
      <p:sp>
        <p:nvSpPr>
          <p:cNvPr id="1419" name="Google Shape;1419;p18"/>
          <p:cNvSpPr txBox="1">
            <a:spLocks noGrp="1"/>
          </p:cNvSpPr>
          <p:nvPr>
            <p:ph type="subTitle" idx="1"/>
          </p:nvPr>
        </p:nvSpPr>
        <p:spPr>
          <a:xfrm>
            <a:off x="790893" y="1800766"/>
            <a:ext cx="7562214" cy="154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b="1" dirty="0"/>
              <a:t>Deliver a scalable, AI-enabled digital health product </a:t>
            </a:r>
            <a:r>
              <a:rPr lang="en-US" sz="1800" dirty="0"/>
              <a:t>to strengthen CGI’s diversification and competitiveness.</a:t>
            </a: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"/>
          <p:cNvSpPr txBox="1">
            <a:spLocks noGrp="1"/>
          </p:cNvSpPr>
          <p:nvPr>
            <p:ph type="title"/>
          </p:nvPr>
        </p:nvSpPr>
        <p:spPr>
          <a:xfrm>
            <a:off x="-265465" y="239937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4000" dirty="0"/>
              <a:t>Project </a:t>
            </a:r>
            <a:r>
              <a:rPr lang="en-US" altLang="zh-TW" sz="4000" dirty="0"/>
              <a:t>Charter</a:t>
            </a:r>
            <a:endParaRPr sz="4000" dirty="0"/>
          </a:p>
        </p:txBody>
      </p:sp>
      <p:sp>
        <p:nvSpPr>
          <p:cNvPr id="1419" name="Google Shape;1419;p18"/>
          <p:cNvSpPr txBox="1">
            <a:spLocks noGrp="1"/>
          </p:cNvSpPr>
          <p:nvPr>
            <p:ph type="subTitle" idx="1"/>
          </p:nvPr>
        </p:nvSpPr>
        <p:spPr>
          <a:xfrm>
            <a:off x="790893" y="1062837"/>
            <a:ext cx="7562214" cy="34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Purpose</a:t>
            </a:r>
            <a:r>
              <a:rPr lang="en-US" altLang="zh-TW" sz="1400" b="1" dirty="0"/>
              <a:t>:</a:t>
            </a:r>
            <a:endParaRPr lang="en-US"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Support CGI’s shift to digital</a:t>
            </a:r>
            <a:r>
              <a:rPr lang="zh-TW" altLang="en-US" sz="1400" dirty="0"/>
              <a:t> </a:t>
            </a:r>
            <a:r>
              <a:rPr lang="en-US" altLang="zh-TW" sz="1400" dirty="0"/>
              <a:t>with</a:t>
            </a:r>
            <a:r>
              <a:rPr lang="zh-TW" altLang="en-US" sz="1400" dirty="0"/>
              <a:t> </a:t>
            </a:r>
            <a:r>
              <a:rPr lang="en-US" altLang="zh-TW" sz="1400" dirty="0"/>
              <a:t>the</a:t>
            </a:r>
            <a:r>
              <a:rPr lang="zh-TW" altLang="en-US" sz="1400" dirty="0"/>
              <a:t> </a:t>
            </a:r>
            <a:r>
              <a:rPr lang="en-US" altLang="zh-TW" sz="1400" dirty="0"/>
              <a:t>Digital</a:t>
            </a:r>
            <a:r>
              <a:rPr lang="zh-TW" altLang="en-US" sz="1400" dirty="0"/>
              <a:t> </a:t>
            </a:r>
            <a:r>
              <a:rPr lang="en-US" altLang="zh-TW" sz="1400" dirty="0"/>
              <a:t>Health Companion App.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Key Deliverables</a:t>
            </a:r>
            <a:r>
              <a:rPr lang="en-US" altLang="zh-TW" sz="1400" b="1" dirty="0"/>
              <a:t>:</a:t>
            </a:r>
            <a:endParaRPr lang="en-US"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Requirements &amp; As-Is Flows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Solution options &amp; selection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Database design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Final report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Success Factors</a:t>
            </a:r>
            <a:r>
              <a:rPr lang="en-US" altLang="zh-TW" sz="1400" b="1" dirty="0"/>
              <a:t>:</a:t>
            </a:r>
            <a:endParaRPr lang="en-US"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Stakeholder alignment</a:t>
            </a:r>
            <a:r>
              <a:rPr lang="en-US" altLang="zh-TW" sz="1400" dirty="0"/>
              <a:t>,</a:t>
            </a:r>
            <a:r>
              <a:rPr lang="zh-TW" altLang="en-US" sz="1400" dirty="0"/>
              <a:t> </a:t>
            </a:r>
            <a:r>
              <a:rPr lang="en-US" sz="1400" dirty="0"/>
              <a:t>Clear recommendations</a:t>
            </a:r>
            <a:r>
              <a:rPr lang="en-US" altLang="zh-TW" sz="1400" dirty="0"/>
              <a:t>,</a:t>
            </a:r>
            <a:r>
              <a:rPr lang="en-US" sz="1400" dirty="0"/>
              <a:t> Improved service agility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Constraints/Risks</a:t>
            </a:r>
            <a:r>
              <a:rPr lang="en-US" altLang="zh-TW" sz="1400" b="1" dirty="0"/>
              <a:t>:</a:t>
            </a:r>
            <a:endParaRPr lang="en-US"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Data access</a:t>
            </a:r>
            <a:r>
              <a:rPr lang="en-US" altLang="zh-TW" sz="1400" dirty="0"/>
              <a:t>,</a:t>
            </a:r>
            <a:r>
              <a:rPr lang="zh-TW" altLang="en-US" sz="1400" dirty="0"/>
              <a:t> </a:t>
            </a:r>
            <a:r>
              <a:rPr lang="en-US" sz="1400" dirty="0"/>
              <a:t>Timeline limits,</a:t>
            </a:r>
            <a:r>
              <a:rPr lang="zh-TW" altLang="en-US" sz="1400" dirty="0"/>
              <a:t> </a:t>
            </a:r>
            <a:r>
              <a:rPr lang="en-US" sz="1400" dirty="0"/>
              <a:t>Change resistance</a:t>
            </a:r>
          </a:p>
        </p:txBody>
      </p:sp>
    </p:spTree>
    <p:extLst>
      <p:ext uri="{BB962C8B-B14F-4D97-AF65-F5344CB8AC3E}">
        <p14:creationId xmlns:p14="http://schemas.microsoft.com/office/powerpoint/2010/main" val="305639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"/>
          <p:cNvSpPr/>
          <p:nvPr/>
        </p:nvSpPr>
        <p:spPr>
          <a:xfrm>
            <a:off x="3989850" y="3140635"/>
            <a:ext cx="1164300" cy="116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7"/>
          <p:cNvSpPr txBox="1">
            <a:spLocks noGrp="1"/>
          </p:cNvSpPr>
          <p:nvPr>
            <p:ph type="title"/>
          </p:nvPr>
        </p:nvSpPr>
        <p:spPr>
          <a:xfrm>
            <a:off x="770100" y="1039142"/>
            <a:ext cx="760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Requirements &amp; Analysis</a:t>
            </a:r>
          </a:p>
        </p:txBody>
      </p:sp>
      <p:sp>
        <p:nvSpPr>
          <p:cNvPr id="1286" name="Google Shape;1286;p7"/>
          <p:cNvSpPr txBox="1">
            <a:spLocks noGrp="1"/>
          </p:cNvSpPr>
          <p:nvPr>
            <p:ph type="title" idx="2"/>
          </p:nvPr>
        </p:nvSpPr>
        <p:spPr>
          <a:xfrm>
            <a:off x="4114800" y="3377338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1287" name="Google Shape;1287;p7"/>
          <p:cNvSpPr txBox="1">
            <a:spLocks noGrp="1"/>
          </p:cNvSpPr>
          <p:nvPr>
            <p:ph type="subTitle" idx="1"/>
          </p:nvPr>
        </p:nvSpPr>
        <p:spPr>
          <a:xfrm>
            <a:off x="770100" y="2486226"/>
            <a:ext cx="760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Requirements Summary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As-Is Process Overview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To-Be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AF9B44-B1EB-2C3A-B3ED-4786814D5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1509" y="5978710"/>
            <a:ext cx="54673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private-sector revenue by 20% in 2 years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B7F00-241E-51D0-969A-8B81E85E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82" y="5664783"/>
            <a:ext cx="997186" cy="99718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5C49786-4A5C-5781-4750-3A6EE465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952" y="8130803"/>
            <a:ext cx="59431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 CGI as a top digital health app provider in Canada within 3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3F3A-F594-0E8F-BD1B-C8E947EA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179" y="6887815"/>
            <a:ext cx="795083" cy="7950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05DA142-1FF1-10C5-F2F7-AF3266BCC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355" y="7036567"/>
            <a:ext cx="54673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100,000 users within 2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7F31D-0984-9313-1017-0EB2A47D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10" y="7791964"/>
            <a:ext cx="978459" cy="97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A6655-70DB-2F77-5378-5031709B9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426" y="8213823"/>
            <a:ext cx="510540" cy="510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30B9-E869-5664-CCF2-DB27515D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453" y="931593"/>
            <a:ext cx="4150396" cy="365700"/>
          </a:xfrm>
        </p:spPr>
        <p:txBody>
          <a:bodyPr/>
          <a:lstStyle/>
          <a:p>
            <a:pPr algn="l"/>
            <a:r>
              <a:rPr lang="en-US" dirty="0"/>
              <a:t>Business Requirements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984A71-BE0F-BF1B-DD67-6871CFB8982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Requirements Summary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5A867E7-5EA8-377D-0A52-5209389D9B58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2782743" y="1888491"/>
            <a:ext cx="54673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private-sector revenue by 20% in 2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B0DA69-9416-E222-24DA-D7E4F7FD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6" y="1574564"/>
            <a:ext cx="997186" cy="99718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2A26294-A027-C31A-5A1B-B6767C51E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058" y="4040584"/>
            <a:ext cx="59431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 CGI as a top digital health app provider in Canada within 3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8F598A-3337-F5D5-ABD8-B4223644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58" y="2797596"/>
            <a:ext cx="795083" cy="795083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9214FF1-052D-4253-DF2E-C3A6B0B3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234" y="2946348"/>
            <a:ext cx="54673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100,000 users within 2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E4A47-1C4B-234E-B96D-77F272E01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16" y="3701745"/>
            <a:ext cx="978459" cy="9784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8E4F5B-0EE1-6D53-9EB4-2683B45A4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32" y="4123604"/>
            <a:ext cx="510540" cy="510540"/>
          </a:xfrm>
          <a:prstGeom prst="rect">
            <a:avLst/>
          </a:prstGeom>
        </p:spPr>
      </p:pic>
      <p:sp>
        <p:nvSpPr>
          <p:cNvPr id="4" name="Google Shape;2034;p42">
            <a:extLst>
              <a:ext uri="{FF2B5EF4-FFF2-40B4-BE49-F238E27FC236}">
                <a16:creationId xmlns:a16="http://schemas.microsoft.com/office/drawing/2014/main" id="{664F206A-2144-7628-919C-49858857722B}"/>
              </a:ext>
            </a:extLst>
          </p:cNvPr>
          <p:cNvSpPr/>
          <p:nvPr/>
        </p:nvSpPr>
        <p:spPr>
          <a:xfrm>
            <a:off x="355099" y="-11203670"/>
            <a:ext cx="9825529" cy="9837634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35;p42">
            <a:extLst>
              <a:ext uri="{FF2B5EF4-FFF2-40B4-BE49-F238E27FC236}">
                <a16:creationId xmlns:a16="http://schemas.microsoft.com/office/drawing/2014/main" id="{48CADF4D-646D-7EAE-B833-06AA24EA030D}"/>
              </a:ext>
            </a:extLst>
          </p:cNvPr>
          <p:cNvSpPr/>
          <p:nvPr/>
        </p:nvSpPr>
        <p:spPr>
          <a:xfrm>
            <a:off x="-780438" y="-12737606"/>
            <a:ext cx="9825529" cy="9837634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36;p42">
            <a:extLst>
              <a:ext uri="{FF2B5EF4-FFF2-40B4-BE49-F238E27FC236}">
                <a16:creationId xmlns:a16="http://schemas.microsoft.com/office/drawing/2014/main" id="{5C0E1422-B465-9523-16A0-EB13129CC61B}"/>
              </a:ext>
            </a:extLst>
          </p:cNvPr>
          <p:cNvSpPr/>
          <p:nvPr/>
        </p:nvSpPr>
        <p:spPr>
          <a:xfrm>
            <a:off x="771793" y="-12645710"/>
            <a:ext cx="9825529" cy="9837634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38;p42">
            <a:extLst>
              <a:ext uri="{FF2B5EF4-FFF2-40B4-BE49-F238E27FC236}">
                <a16:creationId xmlns:a16="http://schemas.microsoft.com/office/drawing/2014/main" id="{1D11E034-F1AA-6CEA-7273-48D98A23A14C}"/>
              </a:ext>
            </a:extLst>
          </p:cNvPr>
          <p:cNvSpPr/>
          <p:nvPr/>
        </p:nvSpPr>
        <p:spPr>
          <a:xfrm>
            <a:off x="-920721" y="-11935071"/>
            <a:ext cx="9845705" cy="9837635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39;p42">
            <a:extLst>
              <a:ext uri="{FF2B5EF4-FFF2-40B4-BE49-F238E27FC236}">
                <a16:creationId xmlns:a16="http://schemas.microsoft.com/office/drawing/2014/main" id="{925EAF47-191A-FBFC-7475-00426A4B5646}"/>
              </a:ext>
            </a:extLst>
          </p:cNvPr>
          <p:cNvSpPr/>
          <p:nvPr/>
        </p:nvSpPr>
        <p:spPr>
          <a:xfrm>
            <a:off x="872561" y="-11856936"/>
            <a:ext cx="9845705" cy="9837635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39;p42">
            <a:extLst>
              <a:ext uri="{FF2B5EF4-FFF2-40B4-BE49-F238E27FC236}">
                <a16:creationId xmlns:a16="http://schemas.microsoft.com/office/drawing/2014/main" id="{4AE31199-F5E7-FBD1-289D-FEA348EC47CF}"/>
              </a:ext>
            </a:extLst>
          </p:cNvPr>
          <p:cNvSpPr/>
          <p:nvPr/>
        </p:nvSpPr>
        <p:spPr>
          <a:xfrm>
            <a:off x="0" y="-12367531"/>
            <a:ext cx="9845705" cy="9837635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34;p42">
            <a:extLst>
              <a:ext uri="{FF2B5EF4-FFF2-40B4-BE49-F238E27FC236}">
                <a16:creationId xmlns:a16="http://schemas.microsoft.com/office/drawing/2014/main" id="{B1246F6C-6D80-007C-1AC1-F8D93460F4F1}"/>
              </a:ext>
            </a:extLst>
          </p:cNvPr>
          <p:cNvSpPr/>
          <p:nvPr/>
        </p:nvSpPr>
        <p:spPr>
          <a:xfrm>
            <a:off x="-1407454" y="-14134080"/>
            <a:ext cx="12137561" cy="13754992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70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BD41-CE2B-2D73-DD6E-C65FF2E1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5AC45D-0EB5-FE45-78DD-95E4341F7B1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84958" y="914460"/>
            <a:ext cx="4774084" cy="365700"/>
          </a:xfrm>
        </p:spPr>
        <p:txBody>
          <a:bodyPr/>
          <a:lstStyle/>
          <a:p>
            <a:pPr algn="l"/>
            <a:r>
              <a:rPr lang="en-US" dirty="0"/>
              <a:t>Key Functional Requirements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03AD9F-F2F2-CDD2-6AA7-EF1FA1971DF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Requirements Summary</a:t>
            </a:r>
          </a:p>
        </p:txBody>
      </p:sp>
      <p:sp>
        <p:nvSpPr>
          <p:cNvPr id="19" name="Google Shape;2034;p42">
            <a:extLst>
              <a:ext uri="{FF2B5EF4-FFF2-40B4-BE49-F238E27FC236}">
                <a16:creationId xmlns:a16="http://schemas.microsoft.com/office/drawing/2014/main" id="{0048EB9B-5D03-AE4F-6E94-B2ECA773E64C}"/>
              </a:ext>
            </a:extLst>
          </p:cNvPr>
          <p:cNvSpPr/>
          <p:nvPr/>
        </p:nvSpPr>
        <p:spPr>
          <a:xfrm>
            <a:off x="4609914" y="3708587"/>
            <a:ext cx="7305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35;p42">
            <a:extLst>
              <a:ext uri="{FF2B5EF4-FFF2-40B4-BE49-F238E27FC236}">
                <a16:creationId xmlns:a16="http://schemas.microsoft.com/office/drawing/2014/main" id="{2F661BD3-F853-1567-906C-C95A35192C9A}"/>
              </a:ext>
            </a:extLst>
          </p:cNvPr>
          <p:cNvSpPr/>
          <p:nvPr/>
        </p:nvSpPr>
        <p:spPr>
          <a:xfrm>
            <a:off x="3474377" y="2174651"/>
            <a:ext cx="7305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36;p42">
            <a:extLst>
              <a:ext uri="{FF2B5EF4-FFF2-40B4-BE49-F238E27FC236}">
                <a16:creationId xmlns:a16="http://schemas.microsoft.com/office/drawing/2014/main" id="{C99D2F89-CDA7-CB97-DD0A-134596F4DA90}"/>
              </a:ext>
            </a:extLst>
          </p:cNvPr>
          <p:cNvSpPr/>
          <p:nvPr/>
        </p:nvSpPr>
        <p:spPr>
          <a:xfrm>
            <a:off x="5026608" y="2266547"/>
            <a:ext cx="7305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37;p42">
            <a:extLst>
              <a:ext uri="{FF2B5EF4-FFF2-40B4-BE49-F238E27FC236}">
                <a16:creationId xmlns:a16="http://schemas.microsoft.com/office/drawing/2014/main" id="{8A3FDB6C-3648-5CD1-74CD-F60503752C26}"/>
              </a:ext>
            </a:extLst>
          </p:cNvPr>
          <p:cNvSpPr/>
          <p:nvPr/>
        </p:nvSpPr>
        <p:spPr>
          <a:xfrm>
            <a:off x="3779680" y="3686008"/>
            <a:ext cx="7320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038;p42">
            <a:extLst>
              <a:ext uri="{FF2B5EF4-FFF2-40B4-BE49-F238E27FC236}">
                <a16:creationId xmlns:a16="http://schemas.microsoft.com/office/drawing/2014/main" id="{D54868A7-3FBD-3663-5621-533F798FB520}"/>
              </a:ext>
            </a:extLst>
          </p:cNvPr>
          <p:cNvSpPr/>
          <p:nvPr/>
        </p:nvSpPr>
        <p:spPr>
          <a:xfrm>
            <a:off x="3334094" y="2977187"/>
            <a:ext cx="7320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39;p42">
            <a:extLst>
              <a:ext uri="{FF2B5EF4-FFF2-40B4-BE49-F238E27FC236}">
                <a16:creationId xmlns:a16="http://schemas.microsoft.com/office/drawing/2014/main" id="{C536A4C4-5D93-5CD2-DCE4-7E47FA599240}"/>
              </a:ext>
            </a:extLst>
          </p:cNvPr>
          <p:cNvSpPr/>
          <p:nvPr/>
        </p:nvSpPr>
        <p:spPr>
          <a:xfrm>
            <a:off x="5127376" y="3055322"/>
            <a:ext cx="7320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086;p42">
            <a:extLst>
              <a:ext uri="{FF2B5EF4-FFF2-40B4-BE49-F238E27FC236}">
                <a16:creationId xmlns:a16="http://schemas.microsoft.com/office/drawing/2014/main" id="{2C3BD6B9-5714-EE0E-1388-85291AF3CE96}"/>
              </a:ext>
            </a:extLst>
          </p:cNvPr>
          <p:cNvGrpSpPr/>
          <p:nvPr/>
        </p:nvGrpSpPr>
        <p:grpSpPr>
          <a:xfrm>
            <a:off x="3536017" y="3176041"/>
            <a:ext cx="369563" cy="333693"/>
            <a:chOff x="3290525" y="2065450"/>
            <a:chExt cx="322875" cy="294600"/>
          </a:xfrm>
        </p:grpSpPr>
        <p:sp>
          <p:nvSpPr>
            <p:cNvPr id="26" name="Google Shape;2087;p42">
              <a:extLst>
                <a:ext uri="{FF2B5EF4-FFF2-40B4-BE49-F238E27FC236}">
                  <a16:creationId xmlns:a16="http://schemas.microsoft.com/office/drawing/2014/main" id="{CA8F2867-A47F-70A2-B75B-EFAF884D7FB9}"/>
                </a:ext>
              </a:extLst>
            </p:cNvPr>
            <p:cNvSpPr/>
            <p:nvPr/>
          </p:nvSpPr>
          <p:spPr>
            <a:xfrm>
              <a:off x="3290525" y="2065450"/>
              <a:ext cx="322875" cy="181500"/>
            </a:xfrm>
            <a:custGeom>
              <a:avLst/>
              <a:gdLst/>
              <a:ahLst/>
              <a:cxnLst/>
              <a:rect l="l" t="t" r="r" b="b"/>
              <a:pathLst>
                <a:path w="12915" h="7260" extrusionOk="0">
                  <a:moveTo>
                    <a:pt x="1157" y="2446"/>
                  </a:moveTo>
                  <a:lnTo>
                    <a:pt x="1052" y="2709"/>
                  </a:lnTo>
                  <a:lnTo>
                    <a:pt x="973" y="2972"/>
                  </a:lnTo>
                  <a:lnTo>
                    <a:pt x="921" y="3235"/>
                  </a:lnTo>
                  <a:lnTo>
                    <a:pt x="921" y="3525"/>
                  </a:lnTo>
                  <a:lnTo>
                    <a:pt x="921" y="4840"/>
                  </a:lnTo>
                  <a:lnTo>
                    <a:pt x="921" y="5129"/>
                  </a:lnTo>
                  <a:lnTo>
                    <a:pt x="973" y="5392"/>
                  </a:lnTo>
                  <a:lnTo>
                    <a:pt x="1052" y="5655"/>
                  </a:lnTo>
                  <a:lnTo>
                    <a:pt x="1157" y="5918"/>
                  </a:lnTo>
                  <a:lnTo>
                    <a:pt x="1000" y="5866"/>
                  </a:lnTo>
                  <a:lnTo>
                    <a:pt x="842" y="5787"/>
                  </a:lnTo>
                  <a:lnTo>
                    <a:pt x="710" y="5682"/>
                  </a:lnTo>
                  <a:lnTo>
                    <a:pt x="605" y="5576"/>
                  </a:lnTo>
                  <a:lnTo>
                    <a:pt x="500" y="5445"/>
                  </a:lnTo>
                  <a:lnTo>
                    <a:pt x="421" y="5287"/>
                  </a:lnTo>
                  <a:lnTo>
                    <a:pt x="395" y="5129"/>
                  </a:lnTo>
                  <a:lnTo>
                    <a:pt x="368" y="4945"/>
                  </a:lnTo>
                  <a:lnTo>
                    <a:pt x="368" y="3420"/>
                  </a:lnTo>
                  <a:lnTo>
                    <a:pt x="395" y="3235"/>
                  </a:lnTo>
                  <a:lnTo>
                    <a:pt x="421" y="3078"/>
                  </a:lnTo>
                  <a:lnTo>
                    <a:pt x="500" y="2920"/>
                  </a:lnTo>
                  <a:lnTo>
                    <a:pt x="605" y="2788"/>
                  </a:lnTo>
                  <a:lnTo>
                    <a:pt x="710" y="2657"/>
                  </a:lnTo>
                  <a:lnTo>
                    <a:pt x="842" y="2578"/>
                  </a:lnTo>
                  <a:lnTo>
                    <a:pt x="1000" y="2499"/>
                  </a:lnTo>
                  <a:lnTo>
                    <a:pt x="1157" y="2446"/>
                  </a:lnTo>
                  <a:close/>
                  <a:moveTo>
                    <a:pt x="11731" y="2446"/>
                  </a:moveTo>
                  <a:lnTo>
                    <a:pt x="11889" y="2499"/>
                  </a:lnTo>
                  <a:lnTo>
                    <a:pt x="12047" y="2578"/>
                  </a:lnTo>
                  <a:lnTo>
                    <a:pt x="12178" y="2657"/>
                  </a:lnTo>
                  <a:lnTo>
                    <a:pt x="12310" y="2788"/>
                  </a:lnTo>
                  <a:lnTo>
                    <a:pt x="12389" y="2920"/>
                  </a:lnTo>
                  <a:lnTo>
                    <a:pt x="12467" y="3078"/>
                  </a:lnTo>
                  <a:lnTo>
                    <a:pt x="12520" y="3235"/>
                  </a:lnTo>
                  <a:lnTo>
                    <a:pt x="12520" y="3420"/>
                  </a:lnTo>
                  <a:lnTo>
                    <a:pt x="12520" y="4945"/>
                  </a:lnTo>
                  <a:lnTo>
                    <a:pt x="12520" y="5129"/>
                  </a:lnTo>
                  <a:lnTo>
                    <a:pt x="12467" y="5287"/>
                  </a:lnTo>
                  <a:lnTo>
                    <a:pt x="12389" y="5445"/>
                  </a:lnTo>
                  <a:lnTo>
                    <a:pt x="12310" y="5576"/>
                  </a:lnTo>
                  <a:lnTo>
                    <a:pt x="12178" y="5682"/>
                  </a:lnTo>
                  <a:lnTo>
                    <a:pt x="12047" y="5787"/>
                  </a:lnTo>
                  <a:lnTo>
                    <a:pt x="11889" y="5866"/>
                  </a:lnTo>
                  <a:lnTo>
                    <a:pt x="11731" y="5918"/>
                  </a:lnTo>
                  <a:lnTo>
                    <a:pt x="11836" y="5655"/>
                  </a:lnTo>
                  <a:lnTo>
                    <a:pt x="11915" y="5392"/>
                  </a:lnTo>
                  <a:lnTo>
                    <a:pt x="11968" y="5129"/>
                  </a:lnTo>
                  <a:lnTo>
                    <a:pt x="11994" y="4840"/>
                  </a:lnTo>
                  <a:lnTo>
                    <a:pt x="11994" y="3525"/>
                  </a:lnTo>
                  <a:lnTo>
                    <a:pt x="11968" y="3235"/>
                  </a:lnTo>
                  <a:lnTo>
                    <a:pt x="11915" y="2972"/>
                  </a:lnTo>
                  <a:lnTo>
                    <a:pt x="11836" y="2709"/>
                  </a:lnTo>
                  <a:lnTo>
                    <a:pt x="11731" y="2446"/>
                  </a:lnTo>
                  <a:close/>
                  <a:moveTo>
                    <a:pt x="8049" y="368"/>
                  </a:moveTo>
                  <a:lnTo>
                    <a:pt x="8233" y="395"/>
                  </a:lnTo>
                  <a:lnTo>
                    <a:pt x="8417" y="447"/>
                  </a:lnTo>
                  <a:lnTo>
                    <a:pt x="8575" y="500"/>
                  </a:lnTo>
                  <a:lnTo>
                    <a:pt x="8732" y="605"/>
                  </a:lnTo>
                  <a:lnTo>
                    <a:pt x="8890" y="710"/>
                  </a:lnTo>
                  <a:lnTo>
                    <a:pt x="9048" y="816"/>
                  </a:lnTo>
                  <a:lnTo>
                    <a:pt x="9285" y="1105"/>
                  </a:lnTo>
                  <a:lnTo>
                    <a:pt x="5550" y="1105"/>
                  </a:lnTo>
                  <a:lnTo>
                    <a:pt x="5497" y="1157"/>
                  </a:lnTo>
                  <a:lnTo>
                    <a:pt x="5471" y="1210"/>
                  </a:lnTo>
                  <a:lnTo>
                    <a:pt x="5445" y="1289"/>
                  </a:lnTo>
                  <a:lnTo>
                    <a:pt x="5471" y="1368"/>
                  </a:lnTo>
                  <a:lnTo>
                    <a:pt x="5497" y="1421"/>
                  </a:lnTo>
                  <a:lnTo>
                    <a:pt x="5550" y="1473"/>
                  </a:lnTo>
                  <a:lnTo>
                    <a:pt x="9653" y="1473"/>
                  </a:lnTo>
                  <a:lnTo>
                    <a:pt x="9837" y="1499"/>
                  </a:lnTo>
                  <a:lnTo>
                    <a:pt x="10048" y="1526"/>
                  </a:lnTo>
                  <a:lnTo>
                    <a:pt x="10232" y="1605"/>
                  </a:lnTo>
                  <a:lnTo>
                    <a:pt x="10416" y="1657"/>
                  </a:lnTo>
                  <a:lnTo>
                    <a:pt x="10574" y="1762"/>
                  </a:lnTo>
                  <a:lnTo>
                    <a:pt x="10731" y="1868"/>
                  </a:lnTo>
                  <a:lnTo>
                    <a:pt x="10889" y="1973"/>
                  </a:lnTo>
                  <a:lnTo>
                    <a:pt x="11021" y="2104"/>
                  </a:lnTo>
                  <a:lnTo>
                    <a:pt x="11152" y="2262"/>
                  </a:lnTo>
                  <a:lnTo>
                    <a:pt x="11284" y="2420"/>
                  </a:lnTo>
                  <a:lnTo>
                    <a:pt x="11363" y="2578"/>
                  </a:lnTo>
                  <a:lnTo>
                    <a:pt x="11442" y="2762"/>
                  </a:lnTo>
                  <a:lnTo>
                    <a:pt x="11521" y="2946"/>
                  </a:lnTo>
                  <a:lnTo>
                    <a:pt x="11573" y="3130"/>
                  </a:lnTo>
                  <a:lnTo>
                    <a:pt x="11599" y="3314"/>
                  </a:lnTo>
                  <a:lnTo>
                    <a:pt x="11599" y="3525"/>
                  </a:lnTo>
                  <a:lnTo>
                    <a:pt x="11599" y="4840"/>
                  </a:lnTo>
                  <a:lnTo>
                    <a:pt x="11599" y="5050"/>
                  </a:lnTo>
                  <a:lnTo>
                    <a:pt x="11573" y="5234"/>
                  </a:lnTo>
                  <a:lnTo>
                    <a:pt x="11521" y="5445"/>
                  </a:lnTo>
                  <a:lnTo>
                    <a:pt x="11442" y="5629"/>
                  </a:lnTo>
                  <a:lnTo>
                    <a:pt x="11363" y="5813"/>
                  </a:lnTo>
                  <a:lnTo>
                    <a:pt x="11258" y="5971"/>
                  </a:lnTo>
                  <a:lnTo>
                    <a:pt x="11126" y="6129"/>
                  </a:lnTo>
                  <a:lnTo>
                    <a:pt x="10994" y="6286"/>
                  </a:lnTo>
                  <a:lnTo>
                    <a:pt x="10863" y="6418"/>
                  </a:lnTo>
                  <a:lnTo>
                    <a:pt x="10705" y="6523"/>
                  </a:lnTo>
                  <a:lnTo>
                    <a:pt x="10521" y="6628"/>
                  </a:lnTo>
                  <a:lnTo>
                    <a:pt x="10337" y="6734"/>
                  </a:lnTo>
                  <a:lnTo>
                    <a:pt x="10153" y="6786"/>
                  </a:lnTo>
                  <a:lnTo>
                    <a:pt x="9969" y="6839"/>
                  </a:lnTo>
                  <a:lnTo>
                    <a:pt x="9758" y="6865"/>
                  </a:lnTo>
                  <a:lnTo>
                    <a:pt x="9548" y="6891"/>
                  </a:lnTo>
                  <a:lnTo>
                    <a:pt x="8785" y="6891"/>
                  </a:lnTo>
                  <a:lnTo>
                    <a:pt x="8417" y="6865"/>
                  </a:lnTo>
                  <a:lnTo>
                    <a:pt x="8075" y="6760"/>
                  </a:lnTo>
                  <a:lnTo>
                    <a:pt x="7707" y="6655"/>
                  </a:lnTo>
                  <a:lnTo>
                    <a:pt x="7312" y="6576"/>
                  </a:lnTo>
                  <a:lnTo>
                    <a:pt x="6891" y="6523"/>
                  </a:lnTo>
                  <a:lnTo>
                    <a:pt x="5997" y="6523"/>
                  </a:lnTo>
                  <a:lnTo>
                    <a:pt x="5576" y="6576"/>
                  </a:lnTo>
                  <a:lnTo>
                    <a:pt x="5182" y="6655"/>
                  </a:lnTo>
                  <a:lnTo>
                    <a:pt x="4813" y="6760"/>
                  </a:lnTo>
                  <a:lnTo>
                    <a:pt x="4471" y="6865"/>
                  </a:lnTo>
                  <a:lnTo>
                    <a:pt x="4130" y="6891"/>
                  </a:lnTo>
                  <a:lnTo>
                    <a:pt x="3340" y="6891"/>
                  </a:lnTo>
                  <a:lnTo>
                    <a:pt x="3130" y="6865"/>
                  </a:lnTo>
                  <a:lnTo>
                    <a:pt x="2920" y="6839"/>
                  </a:lnTo>
                  <a:lnTo>
                    <a:pt x="2736" y="6786"/>
                  </a:lnTo>
                  <a:lnTo>
                    <a:pt x="2551" y="6734"/>
                  </a:lnTo>
                  <a:lnTo>
                    <a:pt x="2367" y="6628"/>
                  </a:lnTo>
                  <a:lnTo>
                    <a:pt x="2209" y="6523"/>
                  </a:lnTo>
                  <a:lnTo>
                    <a:pt x="2052" y="6418"/>
                  </a:lnTo>
                  <a:lnTo>
                    <a:pt x="1894" y="6286"/>
                  </a:lnTo>
                  <a:lnTo>
                    <a:pt x="1762" y="6129"/>
                  </a:lnTo>
                  <a:lnTo>
                    <a:pt x="1631" y="5971"/>
                  </a:lnTo>
                  <a:lnTo>
                    <a:pt x="1552" y="5813"/>
                  </a:lnTo>
                  <a:lnTo>
                    <a:pt x="1447" y="5629"/>
                  </a:lnTo>
                  <a:lnTo>
                    <a:pt x="1394" y="5445"/>
                  </a:lnTo>
                  <a:lnTo>
                    <a:pt x="1341" y="5234"/>
                  </a:lnTo>
                  <a:lnTo>
                    <a:pt x="1289" y="5050"/>
                  </a:lnTo>
                  <a:lnTo>
                    <a:pt x="1289" y="4840"/>
                  </a:lnTo>
                  <a:lnTo>
                    <a:pt x="1289" y="3525"/>
                  </a:lnTo>
                  <a:lnTo>
                    <a:pt x="1289" y="3314"/>
                  </a:lnTo>
                  <a:lnTo>
                    <a:pt x="1341" y="3104"/>
                  </a:lnTo>
                  <a:lnTo>
                    <a:pt x="1394" y="2920"/>
                  </a:lnTo>
                  <a:lnTo>
                    <a:pt x="1447" y="2736"/>
                  </a:lnTo>
                  <a:lnTo>
                    <a:pt x="1552" y="2552"/>
                  </a:lnTo>
                  <a:lnTo>
                    <a:pt x="1631" y="2394"/>
                  </a:lnTo>
                  <a:lnTo>
                    <a:pt x="1762" y="2236"/>
                  </a:lnTo>
                  <a:lnTo>
                    <a:pt x="1894" y="2078"/>
                  </a:lnTo>
                  <a:lnTo>
                    <a:pt x="2052" y="1947"/>
                  </a:lnTo>
                  <a:lnTo>
                    <a:pt x="2209" y="1815"/>
                  </a:lnTo>
                  <a:lnTo>
                    <a:pt x="2367" y="1736"/>
                  </a:lnTo>
                  <a:lnTo>
                    <a:pt x="2551" y="1631"/>
                  </a:lnTo>
                  <a:lnTo>
                    <a:pt x="2736" y="1578"/>
                  </a:lnTo>
                  <a:lnTo>
                    <a:pt x="2920" y="1526"/>
                  </a:lnTo>
                  <a:lnTo>
                    <a:pt x="3130" y="1499"/>
                  </a:lnTo>
                  <a:lnTo>
                    <a:pt x="3340" y="1473"/>
                  </a:lnTo>
                  <a:lnTo>
                    <a:pt x="4813" y="1473"/>
                  </a:lnTo>
                  <a:lnTo>
                    <a:pt x="4892" y="1421"/>
                  </a:lnTo>
                  <a:lnTo>
                    <a:pt x="4919" y="1368"/>
                  </a:lnTo>
                  <a:lnTo>
                    <a:pt x="4945" y="1289"/>
                  </a:lnTo>
                  <a:lnTo>
                    <a:pt x="4919" y="1210"/>
                  </a:lnTo>
                  <a:lnTo>
                    <a:pt x="4892" y="1157"/>
                  </a:lnTo>
                  <a:lnTo>
                    <a:pt x="4813" y="1105"/>
                  </a:lnTo>
                  <a:lnTo>
                    <a:pt x="3867" y="1105"/>
                  </a:lnTo>
                  <a:lnTo>
                    <a:pt x="4130" y="816"/>
                  </a:lnTo>
                  <a:lnTo>
                    <a:pt x="4261" y="710"/>
                  </a:lnTo>
                  <a:lnTo>
                    <a:pt x="4419" y="605"/>
                  </a:lnTo>
                  <a:lnTo>
                    <a:pt x="4577" y="500"/>
                  </a:lnTo>
                  <a:lnTo>
                    <a:pt x="4761" y="447"/>
                  </a:lnTo>
                  <a:lnTo>
                    <a:pt x="4919" y="395"/>
                  </a:lnTo>
                  <a:lnTo>
                    <a:pt x="5103" y="368"/>
                  </a:lnTo>
                  <a:close/>
                  <a:moveTo>
                    <a:pt x="5103" y="0"/>
                  </a:moveTo>
                  <a:lnTo>
                    <a:pt x="4840" y="26"/>
                  </a:lnTo>
                  <a:lnTo>
                    <a:pt x="4577" y="79"/>
                  </a:lnTo>
                  <a:lnTo>
                    <a:pt x="4340" y="184"/>
                  </a:lnTo>
                  <a:lnTo>
                    <a:pt x="4130" y="342"/>
                  </a:lnTo>
                  <a:lnTo>
                    <a:pt x="3919" y="500"/>
                  </a:lnTo>
                  <a:lnTo>
                    <a:pt x="3709" y="684"/>
                  </a:lnTo>
                  <a:lnTo>
                    <a:pt x="3551" y="894"/>
                  </a:lnTo>
                  <a:lnTo>
                    <a:pt x="3419" y="1105"/>
                  </a:lnTo>
                  <a:lnTo>
                    <a:pt x="3209" y="1105"/>
                  </a:lnTo>
                  <a:lnTo>
                    <a:pt x="2972" y="1131"/>
                  </a:lnTo>
                  <a:lnTo>
                    <a:pt x="2709" y="1184"/>
                  </a:lnTo>
                  <a:lnTo>
                    <a:pt x="2394" y="1289"/>
                  </a:lnTo>
                  <a:lnTo>
                    <a:pt x="2052" y="1473"/>
                  </a:lnTo>
                  <a:lnTo>
                    <a:pt x="1894" y="1578"/>
                  </a:lnTo>
                  <a:lnTo>
                    <a:pt x="1736" y="1710"/>
                  </a:lnTo>
                  <a:lnTo>
                    <a:pt x="1578" y="1868"/>
                  </a:lnTo>
                  <a:lnTo>
                    <a:pt x="1420" y="2052"/>
                  </a:lnTo>
                  <a:lnTo>
                    <a:pt x="1341" y="2052"/>
                  </a:lnTo>
                  <a:lnTo>
                    <a:pt x="1078" y="2078"/>
                  </a:lnTo>
                  <a:lnTo>
                    <a:pt x="815" y="2157"/>
                  </a:lnTo>
                  <a:lnTo>
                    <a:pt x="579" y="2289"/>
                  </a:lnTo>
                  <a:lnTo>
                    <a:pt x="395" y="2446"/>
                  </a:lnTo>
                  <a:lnTo>
                    <a:pt x="210" y="2657"/>
                  </a:lnTo>
                  <a:lnTo>
                    <a:pt x="105" y="2893"/>
                  </a:lnTo>
                  <a:lnTo>
                    <a:pt x="26" y="3130"/>
                  </a:lnTo>
                  <a:lnTo>
                    <a:pt x="0" y="3420"/>
                  </a:lnTo>
                  <a:lnTo>
                    <a:pt x="0" y="4945"/>
                  </a:lnTo>
                  <a:lnTo>
                    <a:pt x="26" y="5208"/>
                  </a:lnTo>
                  <a:lnTo>
                    <a:pt x="105" y="5471"/>
                  </a:lnTo>
                  <a:lnTo>
                    <a:pt x="210" y="5708"/>
                  </a:lnTo>
                  <a:lnTo>
                    <a:pt x="395" y="5918"/>
                  </a:lnTo>
                  <a:lnTo>
                    <a:pt x="579" y="6076"/>
                  </a:lnTo>
                  <a:lnTo>
                    <a:pt x="815" y="6208"/>
                  </a:lnTo>
                  <a:lnTo>
                    <a:pt x="1078" y="6286"/>
                  </a:lnTo>
                  <a:lnTo>
                    <a:pt x="1341" y="6313"/>
                  </a:lnTo>
                  <a:lnTo>
                    <a:pt x="1420" y="6313"/>
                  </a:lnTo>
                  <a:lnTo>
                    <a:pt x="1578" y="6523"/>
                  </a:lnTo>
                  <a:lnTo>
                    <a:pt x="1789" y="6707"/>
                  </a:lnTo>
                  <a:lnTo>
                    <a:pt x="1999" y="6865"/>
                  </a:lnTo>
                  <a:lnTo>
                    <a:pt x="2262" y="6997"/>
                  </a:lnTo>
                  <a:lnTo>
                    <a:pt x="2499" y="7102"/>
                  </a:lnTo>
                  <a:lnTo>
                    <a:pt x="2762" y="7207"/>
                  </a:lnTo>
                  <a:lnTo>
                    <a:pt x="3051" y="7233"/>
                  </a:lnTo>
                  <a:lnTo>
                    <a:pt x="3340" y="7260"/>
                  </a:lnTo>
                  <a:lnTo>
                    <a:pt x="4314" y="7260"/>
                  </a:lnTo>
                  <a:lnTo>
                    <a:pt x="4524" y="7233"/>
                  </a:lnTo>
                  <a:lnTo>
                    <a:pt x="4735" y="7181"/>
                  </a:lnTo>
                  <a:lnTo>
                    <a:pt x="4945" y="7128"/>
                  </a:lnTo>
                  <a:lnTo>
                    <a:pt x="5287" y="7023"/>
                  </a:lnTo>
                  <a:lnTo>
                    <a:pt x="5655" y="6944"/>
                  </a:lnTo>
                  <a:lnTo>
                    <a:pt x="6050" y="6918"/>
                  </a:lnTo>
                  <a:lnTo>
                    <a:pt x="6444" y="6891"/>
                  </a:lnTo>
                  <a:lnTo>
                    <a:pt x="6865" y="6918"/>
                  </a:lnTo>
                  <a:lnTo>
                    <a:pt x="7260" y="6944"/>
                  </a:lnTo>
                  <a:lnTo>
                    <a:pt x="7628" y="7023"/>
                  </a:lnTo>
                  <a:lnTo>
                    <a:pt x="7943" y="7128"/>
                  </a:lnTo>
                  <a:lnTo>
                    <a:pt x="8154" y="7181"/>
                  </a:lnTo>
                  <a:lnTo>
                    <a:pt x="8364" y="7233"/>
                  </a:lnTo>
                  <a:lnTo>
                    <a:pt x="8575" y="7260"/>
                  </a:lnTo>
                  <a:lnTo>
                    <a:pt x="9548" y="7260"/>
                  </a:lnTo>
                  <a:lnTo>
                    <a:pt x="9837" y="7233"/>
                  </a:lnTo>
                  <a:lnTo>
                    <a:pt x="10127" y="7207"/>
                  </a:lnTo>
                  <a:lnTo>
                    <a:pt x="10390" y="7102"/>
                  </a:lnTo>
                  <a:lnTo>
                    <a:pt x="10653" y="6997"/>
                  </a:lnTo>
                  <a:lnTo>
                    <a:pt x="10889" y="6865"/>
                  </a:lnTo>
                  <a:lnTo>
                    <a:pt x="11100" y="6707"/>
                  </a:lnTo>
                  <a:lnTo>
                    <a:pt x="11310" y="6523"/>
                  </a:lnTo>
                  <a:lnTo>
                    <a:pt x="11494" y="6313"/>
                  </a:lnTo>
                  <a:lnTo>
                    <a:pt x="11547" y="6313"/>
                  </a:lnTo>
                  <a:lnTo>
                    <a:pt x="11810" y="6286"/>
                  </a:lnTo>
                  <a:lnTo>
                    <a:pt x="12073" y="6208"/>
                  </a:lnTo>
                  <a:lnTo>
                    <a:pt x="12310" y="6076"/>
                  </a:lnTo>
                  <a:lnTo>
                    <a:pt x="12520" y="5918"/>
                  </a:lnTo>
                  <a:lnTo>
                    <a:pt x="12678" y="5708"/>
                  </a:lnTo>
                  <a:lnTo>
                    <a:pt x="12809" y="5471"/>
                  </a:lnTo>
                  <a:lnTo>
                    <a:pt x="12888" y="5208"/>
                  </a:lnTo>
                  <a:lnTo>
                    <a:pt x="12915" y="4945"/>
                  </a:lnTo>
                  <a:lnTo>
                    <a:pt x="12915" y="3420"/>
                  </a:lnTo>
                  <a:lnTo>
                    <a:pt x="12888" y="3130"/>
                  </a:lnTo>
                  <a:lnTo>
                    <a:pt x="12809" y="2893"/>
                  </a:lnTo>
                  <a:lnTo>
                    <a:pt x="12678" y="2657"/>
                  </a:lnTo>
                  <a:lnTo>
                    <a:pt x="12520" y="2446"/>
                  </a:lnTo>
                  <a:lnTo>
                    <a:pt x="12310" y="2289"/>
                  </a:lnTo>
                  <a:lnTo>
                    <a:pt x="12073" y="2157"/>
                  </a:lnTo>
                  <a:lnTo>
                    <a:pt x="11810" y="2078"/>
                  </a:lnTo>
                  <a:lnTo>
                    <a:pt x="11547" y="2052"/>
                  </a:lnTo>
                  <a:lnTo>
                    <a:pt x="11494" y="2052"/>
                  </a:lnTo>
                  <a:lnTo>
                    <a:pt x="11310" y="1868"/>
                  </a:lnTo>
                  <a:lnTo>
                    <a:pt x="11152" y="1684"/>
                  </a:lnTo>
                  <a:lnTo>
                    <a:pt x="10942" y="1526"/>
                  </a:lnTo>
                  <a:lnTo>
                    <a:pt x="10731" y="1394"/>
                  </a:lnTo>
                  <a:lnTo>
                    <a:pt x="10495" y="1289"/>
                  </a:lnTo>
                  <a:lnTo>
                    <a:pt x="10258" y="1210"/>
                  </a:lnTo>
                  <a:lnTo>
                    <a:pt x="10021" y="1131"/>
                  </a:lnTo>
                  <a:lnTo>
                    <a:pt x="9758" y="1105"/>
                  </a:lnTo>
                  <a:lnTo>
                    <a:pt x="9627" y="894"/>
                  </a:lnTo>
                  <a:lnTo>
                    <a:pt x="9443" y="684"/>
                  </a:lnTo>
                  <a:lnTo>
                    <a:pt x="9259" y="500"/>
                  </a:lnTo>
                  <a:lnTo>
                    <a:pt x="9048" y="342"/>
                  </a:lnTo>
                  <a:lnTo>
                    <a:pt x="8811" y="211"/>
                  </a:lnTo>
                  <a:lnTo>
                    <a:pt x="8575" y="79"/>
                  </a:lnTo>
                  <a:lnTo>
                    <a:pt x="8312" y="26"/>
                  </a:lnTo>
                  <a:lnTo>
                    <a:pt x="8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88;p42">
              <a:extLst>
                <a:ext uri="{FF2B5EF4-FFF2-40B4-BE49-F238E27FC236}">
                  <a16:creationId xmlns:a16="http://schemas.microsoft.com/office/drawing/2014/main" id="{8E75CC9A-D780-A2A6-DE0E-FE04B26F3062}"/>
                </a:ext>
              </a:extLst>
            </p:cNvPr>
            <p:cNvSpPr/>
            <p:nvPr/>
          </p:nvSpPr>
          <p:spPr>
            <a:xfrm>
              <a:off x="3402950" y="2116725"/>
              <a:ext cx="97350" cy="97350"/>
            </a:xfrm>
            <a:custGeom>
              <a:avLst/>
              <a:gdLst/>
              <a:ahLst/>
              <a:cxnLst/>
              <a:rect l="l" t="t" r="r" b="b"/>
              <a:pathLst>
                <a:path w="3894" h="3894" extrusionOk="0">
                  <a:moveTo>
                    <a:pt x="1763" y="1027"/>
                  </a:moveTo>
                  <a:lnTo>
                    <a:pt x="1763" y="2105"/>
                  </a:lnTo>
                  <a:lnTo>
                    <a:pt x="816" y="2657"/>
                  </a:lnTo>
                  <a:lnTo>
                    <a:pt x="816" y="1605"/>
                  </a:lnTo>
                  <a:lnTo>
                    <a:pt x="842" y="1579"/>
                  </a:lnTo>
                  <a:lnTo>
                    <a:pt x="869" y="1553"/>
                  </a:lnTo>
                  <a:lnTo>
                    <a:pt x="1763" y="1027"/>
                  </a:lnTo>
                  <a:close/>
                  <a:moveTo>
                    <a:pt x="2131" y="1027"/>
                  </a:moveTo>
                  <a:lnTo>
                    <a:pt x="3052" y="1553"/>
                  </a:lnTo>
                  <a:lnTo>
                    <a:pt x="3078" y="1579"/>
                  </a:lnTo>
                  <a:lnTo>
                    <a:pt x="3078" y="1605"/>
                  </a:lnTo>
                  <a:lnTo>
                    <a:pt x="3078" y="2657"/>
                  </a:lnTo>
                  <a:lnTo>
                    <a:pt x="2131" y="2105"/>
                  </a:lnTo>
                  <a:lnTo>
                    <a:pt x="2131" y="1027"/>
                  </a:lnTo>
                  <a:close/>
                  <a:moveTo>
                    <a:pt x="1947" y="2447"/>
                  </a:moveTo>
                  <a:lnTo>
                    <a:pt x="2894" y="2973"/>
                  </a:lnTo>
                  <a:lnTo>
                    <a:pt x="1973" y="3499"/>
                  </a:lnTo>
                  <a:lnTo>
                    <a:pt x="1921" y="3499"/>
                  </a:lnTo>
                  <a:lnTo>
                    <a:pt x="1000" y="2973"/>
                  </a:lnTo>
                  <a:lnTo>
                    <a:pt x="1947" y="2447"/>
                  </a:lnTo>
                  <a:close/>
                  <a:moveTo>
                    <a:pt x="1947" y="1"/>
                  </a:moveTo>
                  <a:lnTo>
                    <a:pt x="1868" y="27"/>
                  </a:lnTo>
                  <a:lnTo>
                    <a:pt x="1816" y="53"/>
                  </a:lnTo>
                  <a:lnTo>
                    <a:pt x="1763" y="132"/>
                  </a:lnTo>
                  <a:lnTo>
                    <a:pt x="1763" y="185"/>
                  </a:lnTo>
                  <a:lnTo>
                    <a:pt x="1763" y="606"/>
                  </a:lnTo>
                  <a:lnTo>
                    <a:pt x="1737" y="606"/>
                  </a:lnTo>
                  <a:lnTo>
                    <a:pt x="658" y="1211"/>
                  </a:lnTo>
                  <a:lnTo>
                    <a:pt x="579" y="1290"/>
                  </a:lnTo>
                  <a:lnTo>
                    <a:pt x="501" y="1395"/>
                  </a:lnTo>
                  <a:lnTo>
                    <a:pt x="448" y="1500"/>
                  </a:lnTo>
                  <a:lnTo>
                    <a:pt x="448" y="1605"/>
                  </a:lnTo>
                  <a:lnTo>
                    <a:pt x="448" y="2868"/>
                  </a:lnTo>
                  <a:lnTo>
                    <a:pt x="106" y="3078"/>
                  </a:lnTo>
                  <a:lnTo>
                    <a:pt x="53" y="3131"/>
                  </a:lnTo>
                  <a:lnTo>
                    <a:pt x="1" y="3183"/>
                  </a:lnTo>
                  <a:lnTo>
                    <a:pt x="1" y="3262"/>
                  </a:lnTo>
                  <a:lnTo>
                    <a:pt x="27" y="3341"/>
                  </a:lnTo>
                  <a:lnTo>
                    <a:pt x="80" y="3394"/>
                  </a:lnTo>
                  <a:lnTo>
                    <a:pt x="159" y="3420"/>
                  </a:lnTo>
                  <a:lnTo>
                    <a:pt x="211" y="3420"/>
                  </a:lnTo>
                  <a:lnTo>
                    <a:pt x="290" y="3394"/>
                  </a:lnTo>
                  <a:lnTo>
                    <a:pt x="632" y="3210"/>
                  </a:lnTo>
                  <a:lnTo>
                    <a:pt x="1737" y="3841"/>
                  </a:lnTo>
                  <a:lnTo>
                    <a:pt x="1842" y="3867"/>
                  </a:lnTo>
                  <a:lnTo>
                    <a:pt x="1947" y="3894"/>
                  </a:lnTo>
                  <a:lnTo>
                    <a:pt x="2052" y="3867"/>
                  </a:lnTo>
                  <a:lnTo>
                    <a:pt x="2184" y="3841"/>
                  </a:lnTo>
                  <a:lnTo>
                    <a:pt x="3262" y="3210"/>
                  </a:lnTo>
                  <a:lnTo>
                    <a:pt x="3604" y="3394"/>
                  </a:lnTo>
                  <a:lnTo>
                    <a:pt x="3709" y="3420"/>
                  </a:lnTo>
                  <a:lnTo>
                    <a:pt x="3788" y="3394"/>
                  </a:lnTo>
                  <a:lnTo>
                    <a:pt x="3867" y="3341"/>
                  </a:lnTo>
                  <a:lnTo>
                    <a:pt x="3894" y="3262"/>
                  </a:lnTo>
                  <a:lnTo>
                    <a:pt x="3894" y="3183"/>
                  </a:lnTo>
                  <a:lnTo>
                    <a:pt x="3867" y="3131"/>
                  </a:lnTo>
                  <a:lnTo>
                    <a:pt x="3788" y="3078"/>
                  </a:lnTo>
                  <a:lnTo>
                    <a:pt x="3446" y="2868"/>
                  </a:lnTo>
                  <a:lnTo>
                    <a:pt x="3446" y="1605"/>
                  </a:lnTo>
                  <a:lnTo>
                    <a:pt x="3446" y="1500"/>
                  </a:lnTo>
                  <a:lnTo>
                    <a:pt x="3394" y="1395"/>
                  </a:lnTo>
                  <a:lnTo>
                    <a:pt x="3315" y="1290"/>
                  </a:lnTo>
                  <a:lnTo>
                    <a:pt x="3236" y="1211"/>
                  </a:lnTo>
                  <a:lnTo>
                    <a:pt x="2131" y="606"/>
                  </a:lnTo>
                  <a:lnTo>
                    <a:pt x="2131" y="185"/>
                  </a:lnTo>
                  <a:lnTo>
                    <a:pt x="2131" y="132"/>
                  </a:lnTo>
                  <a:lnTo>
                    <a:pt x="2079" y="53"/>
                  </a:lnTo>
                  <a:lnTo>
                    <a:pt x="2026" y="27"/>
                  </a:lnTo>
                  <a:lnTo>
                    <a:pt x="19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89;p42">
              <a:extLst>
                <a:ext uri="{FF2B5EF4-FFF2-40B4-BE49-F238E27FC236}">
                  <a16:creationId xmlns:a16="http://schemas.microsoft.com/office/drawing/2014/main" id="{2AD336EC-7D36-AEEB-6DA6-1E416958C2E5}"/>
                </a:ext>
              </a:extLst>
            </p:cNvPr>
            <p:cNvSpPr/>
            <p:nvPr/>
          </p:nvSpPr>
          <p:spPr>
            <a:xfrm>
              <a:off x="3362200" y="2274550"/>
              <a:ext cx="178875" cy="85500"/>
            </a:xfrm>
            <a:custGeom>
              <a:avLst/>
              <a:gdLst/>
              <a:ahLst/>
              <a:cxnLst/>
              <a:rect l="l" t="t" r="r" b="b"/>
              <a:pathLst>
                <a:path w="7155" h="3420" extrusionOk="0">
                  <a:moveTo>
                    <a:pt x="4393" y="395"/>
                  </a:moveTo>
                  <a:lnTo>
                    <a:pt x="4261" y="526"/>
                  </a:lnTo>
                  <a:lnTo>
                    <a:pt x="4130" y="658"/>
                  </a:lnTo>
                  <a:lnTo>
                    <a:pt x="4024" y="816"/>
                  </a:lnTo>
                  <a:lnTo>
                    <a:pt x="3945" y="974"/>
                  </a:lnTo>
                  <a:lnTo>
                    <a:pt x="3866" y="1131"/>
                  </a:lnTo>
                  <a:lnTo>
                    <a:pt x="3814" y="1315"/>
                  </a:lnTo>
                  <a:lnTo>
                    <a:pt x="3788" y="1500"/>
                  </a:lnTo>
                  <a:lnTo>
                    <a:pt x="3761" y="1710"/>
                  </a:lnTo>
                  <a:lnTo>
                    <a:pt x="3788" y="1894"/>
                  </a:lnTo>
                  <a:lnTo>
                    <a:pt x="3814" y="2105"/>
                  </a:lnTo>
                  <a:lnTo>
                    <a:pt x="3866" y="2289"/>
                  </a:lnTo>
                  <a:lnTo>
                    <a:pt x="3945" y="2447"/>
                  </a:lnTo>
                  <a:lnTo>
                    <a:pt x="4024" y="2604"/>
                  </a:lnTo>
                  <a:lnTo>
                    <a:pt x="4130" y="2762"/>
                  </a:lnTo>
                  <a:lnTo>
                    <a:pt x="4261" y="2894"/>
                  </a:lnTo>
                  <a:lnTo>
                    <a:pt x="4393" y="3025"/>
                  </a:lnTo>
                  <a:lnTo>
                    <a:pt x="1683" y="3025"/>
                  </a:lnTo>
                  <a:lnTo>
                    <a:pt x="1420" y="2999"/>
                  </a:lnTo>
                  <a:lnTo>
                    <a:pt x="1184" y="2920"/>
                  </a:lnTo>
                  <a:lnTo>
                    <a:pt x="947" y="2815"/>
                  </a:lnTo>
                  <a:lnTo>
                    <a:pt x="763" y="2631"/>
                  </a:lnTo>
                  <a:lnTo>
                    <a:pt x="605" y="2447"/>
                  </a:lnTo>
                  <a:lnTo>
                    <a:pt x="473" y="2210"/>
                  </a:lnTo>
                  <a:lnTo>
                    <a:pt x="395" y="1973"/>
                  </a:lnTo>
                  <a:lnTo>
                    <a:pt x="368" y="1710"/>
                  </a:lnTo>
                  <a:lnTo>
                    <a:pt x="395" y="1447"/>
                  </a:lnTo>
                  <a:lnTo>
                    <a:pt x="473" y="1184"/>
                  </a:lnTo>
                  <a:lnTo>
                    <a:pt x="605" y="974"/>
                  </a:lnTo>
                  <a:lnTo>
                    <a:pt x="763" y="789"/>
                  </a:lnTo>
                  <a:lnTo>
                    <a:pt x="947" y="605"/>
                  </a:lnTo>
                  <a:lnTo>
                    <a:pt x="1184" y="500"/>
                  </a:lnTo>
                  <a:lnTo>
                    <a:pt x="1420" y="421"/>
                  </a:lnTo>
                  <a:lnTo>
                    <a:pt x="1683" y="395"/>
                  </a:lnTo>
                  <a:close/>
                  <a:moveTo>
                    <a:pt x="1683" y="0"/>
                  </a:moveTo>
                  <a:lnTo>
                    <a:pt x="1526" y="27"/>
                  </a:lnTo>
                  <a:lnTo>
                    <a:pt x="1341" y="53"/>
                  </a:lnTo>
                  <a:lnTo>
                    <a:pt x="1184" y="79"/>
                  </a:lnTo>
                  <a:lnTo>
                    <a:pt x="1026" y="132"/>
                  </a:lnTo>
                  <a:lnTo>
                    <a:pt x="894" y="211"/>
                  </a:lnTo>
                  <a:lnTo>
                    <a:pt x="736" y="290"/>
                  </a:lnTo>
                  <a:lnTo>
                    <a:pt x="500" y="500"/>
                  </a:lnTo>
                  <a:lnTo>
                    <a:pt x="289" y="763"/>
                  </a:lnTo>
                  <a:lnTo>
                    <a:pt x="210" y="895"/>
                  </a:lnTo>
                  <a:lnTo>
                    <a:pt x="132" y="1052"/>
                  </a:lnTo>
                  <a:lnTo>
                    <a:pt x="79" y="1210"/>
                  </a:lnTo>
                  <a:lnTo>
                    <a:pt x="26" y="1368"/>
                  </a:lnTo>
                  <a:lnTo>
                    <a:pt x="0" y="1526"/>
                  </a:lnTo>
                  <a:lnTo>
                    <a:pt x="0" y="1710"/>
                  </a:lnTo>
                  <a:lnTo>
                    <a:pt x="0" y="1894"/>
                  </a:lnTo>
                  <a:lnTo>
                    <a:pt x="26" y="2052"/>
                  </a:lnTo>
                  <a:lnTo>
                    <a:pt x="79" y="2210"/>
                  </a:lnTo>
                  <a:lnTo>
                    <a:pt x="132" y="2368"/>
                  </a:lnTo>
                  <a:lnTo>
                    <a:pt x="210" y="2525"/>
                  </a:lnTo>
                  <a:lnTo>
                    <a:pt x="289" y="2657"/>
                  </a:lnTo>
                  <a:lnTo>
                    <a:pt x="500" y="2920"/>
                  </a:lnTo>
                  <a:lnTo>
                    <a:pt x="736" y="3104"/>
                  </a:lnTo>
                  <a:lnTo>
                    <a:pt x="894" y="3209"/>
                  </a:lnTo>
                  <a:lnTo>
                    <a:pt x="1026" y="3262"/>
                  </a:lnTo>
                  <a:lnTo>
                    <a:pt x="1184" y="3341"/>
                  </a:lnTo>
                  <a:lnTo>
                    <a:pt x="1341" y="3367"/>
                  </a:lnTo>
                  <a:lnTo>
                    <a:pt x="1526" y="3393"/>
                  </a:lnTo>
                  <a:lnTo>
                    <a:pt x="1683" y="3420"/>
                  </a:lnTo>
                  <a:lnTo>
                    <a:pt x="5471" y="3420"/>
                  </a:lnTo>
                  <a:lnTo>
                    <a:pt x="5629" y="3393"/>
                  </a:lnTo>
                  <a:lnTo>
                    <a:pt x="5813" y="3367"/>
                  </a:lnTo>
                  <a:lnTo>
                    <a:pt x="5971" y="3341"/>
                  </a:lnTo>
                  <a:lnTo>
                    <a:pt x="6129" y="3262"/>
                  </a:lnTo>
                  <a:lnTo>
                    <a:pt x="6286" y="3209"/>
                  </a:lnTo>
                  <a:lnTo>
                    <a:pt x="6418" y="3104"/>
                  </a:lnTo>
                  <a:lnTo>
                    <a:pt x="6655" y="2920"/>
                  </a:lnTo>
                  <a:lnTo>
                    <a:pt x="6865" y="2657"/>
                  </a:lnTo>
                  <a:lnTo>
                    <a:pt x="6970" y="2525"/>
                  </a:lnTo>
                  <a:lnTo>
                    <a:pt x="7023" y="2368"/>
                  </a:lnTo>
                  <a:lnTo>
                    <a:pt x="7102" y="2210"/>
                  </a:lnTo>
                  <a:lnTo>
                    <a:pt x="7128" y="2052"/>
                  </a:lnTo>
                  <a:lnTo>
                    <a:pt x="7154" y="1894"/>
                  </a:lnTo>
                  <a:lnTo>
                    <a:pt x="7154" y="1710"/>
                  </a:lnTo>
                  <a:lnTo>
                    <a:pt x="7128" y="1394"/>
                  </a:lnTo>
                  <a:lnTo>
                    <a:pt x="7049" y="1105"/>
                  </a:lnTo>
                  <a:lnTo>
                    <a:pt x="7023" y="1026"/>
                  </a:lnTo>
                  <a:lnTo>
                    <a:pt x="6944" y="1000"/>
                  </a:lnTo>
                  <a:lnTo>
                    <a:pt x="6891" y="974"/>
                  </a:lnTo>
                  <a:lnTo>
                    <a:pt x="6812" y="1000"/>
                  </a:lnTo>
                  <a:lnTo>
                    <a:pt x="6733" y="1026"/>
                  </a:lnTo>
                  <a:lnTo>
                    <a:pt x="6707" y="1079"/>
                  </a:lnTo>
                  <a:lnTo>
                    <a:pt x="6681" y="1158"/>
                  </a:lnTo>
                  <a:lnTo>
                    <a:pt x="6707" y="1237"/>
                  </a:lnTo>
                  <a:lnTo>
                    <a:pt x="6760" y="1473"/>
                  </a:lnTo>
                  <a:lnTo>
                    <a:pt x="6786" y="1710"/>
                  </a:lnTo>
                  <a:lnTo>
                    <a:pt x="6760" y="1973"/>
                  </a:lnTo>
                  <a:lnTo>
                    <a:pt x="6681" y="2210"/>
                  </a:lnTo>
                  <a:lnTo>
                    <a:pt x="6549" y="2447"/>
                  </a:lnTo>
                  <a:lnTo>
                    <a:pt x="6392" y="2631"/>
                  </a:lnTo>
                  <a:lnTo>
                    <a:pt x="6207" y="2815"/>
                  </a:lnTo>
                  <a:lnTo>
                    <a:pt x="5971" y="2920"/>
                  </a:lnTo>
                  <a:lnTo>
                    <a:pt x="5734" y="2999"/>
                  </a:lnTo>
                  <a:lnTo>
                    <a:pt x="5471" y="3025"/>
                  </a:lnTo>
                  <a:lnTo>
                    <a:pt x="5208" y="2999"/>
                  </a:lnTo>
                  <a:lnTo>
                    <a:pt x="4945" y="2920"/>
                  </a:lnTo>
                  <a:lnTo>
                    <a:pt x="4734" y="2815"/>
                  </a:lnTo>
                  <a:lnTo>
                    <a:pt x="4524" y="2631"/>
                  </a:lnTo>
                  <a:lnTo>
                    <a:pt x="4366" y="2447"/>
                  </a:lnTo>
                  <a:lnTo>
                    <a:pt x="4261" y="2210"/>
                  </a:lnTo>
                  <a:lnTo>
                    <a:pt x="4182" y="1973"/>
                  </a:lnTo>
                  <a:lnTo>
                    <a:pt x="4156" y="1710"/>
                  </a:lnTo>
                  <a:lnTo>
                    <a:pt x="4182" y="1447"/>
                  </a:lnTo>
                  <a:lnTo>
                    <a:pt x="4261" y="1184"/>
                  </a:lnTo>
                  <a:lnTo>
                    <a:pt x="4366" y="974"/>
                  </a:lnTo>
                  <a:lnTo>
                    <a:pt x="4524" y="789"/>
                  </a:lnTo>
                  <a:lnTo>
                    <a:pt x="4734" y="605"/>
                  </a:lnTo>
                  <a:lnTo>
                    <a:pt x="4945" y="500"/>
                  </a:lnTo>
                  <a:lnTo>
                    <a:pt x="5208" y="421"/>
                  </a:lnTo>
                  <a:lnTo>
                    <a:pt x="5471" y="395"/>
                  </a:lnTo>
                  <a:lnTo>
                    <a:pt x="5681" y="395"/>
                  </a:lnTo>
                  <a:lnTo>
                    <a:pt x="5865" y="448"/>
                  </a:lnTo>
                  <a:lnTo>
                    <a:pt x="6050" y="526"/>
                  </a:lnTo>
                  <a:lnTo>
                    <a:pt x="6234" y="632"/>
                  </a:lnTo>
                  <a:lnTo>
                    <a:pt x="6286" y="658"/>
                  </a:lnTo>
                  <a:lnTo>
                    <a:pt x="6365" y="658"/>
                  </a:lnTo>
                  <a:lnTo>
                    <a:pt x="6444" y="632"/>
                  </a:lnTo>
                  <a:lnTo>
                    <a:pt x="6497" y="579"/>
                  </a:lnTo>
                  <a:lnTo>
                    <a:pt x="6523" y="500"/>
                  </a:lnTo>
                  <a:lnTo>
                    <a:pt x="6523" y="448"/>
                  </a:lnTo>
                  <a:lnTo>
                    <a:pt x="6497" y="369"/>
                  </a:lnTo>
                  <a:lnTo>
                    <a:pt x="6444" y="316"/>
                  </a:lnTo>
                  <a:lnTo>
                    <a:pt x="6207" y="184"/>
                  </a:lnTo>
                  <a:lnTo>
                    <a:pt x="5971" y="79"/>
                  </a:lnTo>
                  <a:lnTo>
                    <a:pt x="5734" y="27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90;p42">
              <a:extLst>
                <a:ext uri="{FF2B5EF4-FFF2-40B4-BE49-F238E27FC236}">
                  <a16:creationId xmlns:a16="http://schemas.microsoft.com/office/drawing/2014/main" id="{62C6B815-19BC-8034-EE7A-C3B4E264832D}"/>
                </a:ext>
              </a:extLst>
            </p:cNvPr>
            <p:cNvSpPr/>
            <p:nvPr/>
          </p:nvSpPr>
          <p:spPr>
            <a:xfrm>
              <a:off x="3481875" y="23002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684" y="368"/>
                  </a:moveTo>
                  <a:lnTo>
                    <a:pt x="789" y="395"/>
                  </a:lnTo>
                  <a:lnTo>
                    <a:pt x="894" y="474"/>
                  </a:lnTo>
                  <a:lnTo>
                    <a:pt x="947" y="553"/>
                  </a:lnTo>
                  <a:lnTo>
                    <a:pt x="973" y="684"/>
                  </a:lnTo>
                  <a:lnTo>
                    <a:pt x="947" y="789"/>
                  </a:lnTo>
                  <a:lnTo>
                    <a:pt x="894" y="894"/>
                  </a:lnTo>
                  <a:lnTo>
                    <a:pt x="789" y="973"/>
                  </a:lnTo>
                  <a:lnTo>
                    <a:pt x="552" y="973"/>
                  </a:lnTo>
                  <a:lnTo>
                    <a:pt x="474" y="894"/>
                  </a:lnTo>
                  <a:lnTo>
                    <a:pt x="395" y="789"/>
                  </a:lnTo>
                  <a:lnTo>
                    <a:pt x="368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2" y="395"/>
                  </a:lnTo>
                  <a:lnTo>
                    <a:pt x="684" y="368"/>
                  </a:lnTo>
                  <a:close/>
                  <a:moveTo>
                    <a:pt x="684" y="0"/>
                  </a:moveTo>
                  <a:lnTo>
                    <a:pt x="552" y="26"/>
                  </a:lnTo>
                  <a:lnTo>
                    <a:pt x="421" y="53"/>
                  </a:lnTo>
                  <a:lnTo>
                    <a:pt x="289" y="105"/>
                  </a:lnTo>
                  <a:lnTo>
                    <a:pt x="210" y="211"/>
                  </a:lnTo>
                  <a:lnTo>
                    <a:pt x="105" y="289"/>
                  </a:lnTo>
                  <a:lnTo>
                    <a:pt x="53" y="421"/>
                  </a:lnTo>
                  <a:lnTo>
                    <a:pt x="0" y="553"/>
                  </a:lnTo>
                  <a:lnTo>
                    <a:pt x="0" y="684"/>
                  </a:lnTo>
                  <a:lnTo>
                    <a:pt x="0" y="816"/>
                  </a:lnTo>
                  <a:lnTo>
                    <a:pt x="53" y="947"/>
                  </a:lnTo>
                  <a:lnTo>
                    <a:pt x="105" y="1052"/>
                  </a:lnTo>
                  <a:lnTo>
                    <a:pt x="210" y="1157"/>
                  </a:lnTo>
                  <a:lnTo>
                    <a:pt x="289" y="1236"/>
                  </a:lnTo>
                  <a:lnTo>
                    <a:pt x="421" y="1315"/>
                  </a:lnTo>
                  <a:lnTo>
                    <a:pt x="552" y="1342"/>
                  </a:lnTo>
                  <a:lnTo>
                    <a:pt x="684" y="1368"/>
                  </a:lnTo>
                  <a:lnTo>
                    <a:pt x="815" y="1342"/>
                  </a:lnTo>
                  <a:lnTo>
                    <a:pt x="947" y="1315"/>
                  </a:lnTo>
                  <a:lnTo>
                    <a:pt x="1052" y="1236"/>
                  </a:lnTo>
                  <a:lnTo>
                    <a:pt x="1157" y="1157"/>
                  </a:lnTo>
                  <a:lnTo>
                    <a:pt x="1236" y="1052"/>
                  </a:lnTo>
                  <a:lnTo>
                    <a:pt x="1315" y="947"/>
                  </a:lnTo>
                  <a:lnTo>
                    <a:pt x="1342" y="816"/>
                  </a:lnTo>
                  <a:lnTo>
                    <a:pt x="1368" y="684"/>
                  </a:lnTo>
                  <a:lnTo>
                    <a:pt x="1342" y="553"/>
                  </a:lnTo>
                  <a:lnTo>
                    <a:pt x="1315" y="421"/>
                  </a:lnTo>
                  <a:lnTo>
                    <a:pt x="1236" y="289"/>
                  </a:lnTo>
                  <a:lnTo>
                    <a:pt x="1157" y="211"/>
                  </a:lnTo>
                  <a:lnTo>
                    <a:pt x="1052" y="105"/>
                  </a:lnTo>
                  <a:lnTo>
                    <a:pt x="947" y="53"/>
                  </a:lnTo>
                  <a:lnTo>
                    <a:pt x="815" y="2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1;p42">
              <a:extLst>
                <a:ext uri="{FF2B5EF4-FFF2-40B4-BE49-F238E27FC236}">
                  <a16:creationId xmlns:a16="http://schemas.microsoft.com/office/drawing/2014/main" id="{84DE9664-AEDA-8E81-F3A2-FCF2E6572957}"/>
                </a:ext>
              </a:extLst>
            </p:cNvPr>
            <p:cNvSpPr/>
            <p:nvPr/>
          </p:nvSpPr>
          <p:spPr>
            <a:xfrm>
              <a:off x="3418750" y="2302175"/>
              <a:ext cx="15125" cy="9225"/>
            </a:xfrm>
            <a:custGeom>
              <a:avLst/>
              <a:gdLst/>
              <a:ahLst/>
              <a:cxnLst/>
              <a:rect l="l" t="t" r="r" b="b"/>
              <a:pathLst>
                <a:path w="605" h="369" extrusionOk="0">
                  <a:moveTo>
                    <a:pt x="132" y="0"/>
                  </a:moveTo>
                  <a:lnTo>
                    <a:pt x="79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26" y="263"/>
                  </a:lnTo>
                  <a:lnTo>
                    <a:pt x="79" y="316"/>
                  </a:lnTo>
                  <a:lnTo>
                    <a:pt x="132" y="342"/>
                  </a:lnTo>
                  <a:lnTo>
                    <a:pt x="210" y="368"/>
                  </a:lnTo>
                  <a:lnTo>
                    <a:pt x="421" y="368"/>
                  </a:lnTo>
                  <a:lnTo>
                    <a:pt x="500" y="342"/>
                  </a:lnTo>
                  <a:lnTo>
                    <a:pt x="552" y="316"/>
                  </a:lnTo>
                  <a:lnTo>
                    <a:pt x="605" y="263"/>
                  </a:lnTo>
                  <a:lnTo>
                    <a:pt x="605" y="184"/>
                  </a:lnTo>
                  <a:lnTo>
                    <a:pt x="605" y="105"/>
                  </a:lnTo>
                  <a:lnTo>
                    <a:pt x="552" y="5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2;p42">
              <a:extLst>
                <a:ext uri="{FF2B5EF4-FFF2-40B4-BE49-F238E27FC236}">
                  <a16:creationId xmlns:a16="http://schemas.microsoft.com/office/drawing/2014/main" id="{A9352931-E966-35C9-D99A-248D8F09A90D}"/>
                </a:ext>
              </a:extLst>
            </p:cNvPr>
            <p:cNvSpPr/>
            <p:nvPr/>
          </p:nvSpPr>
          <p:spPr>
            <a:xfrm>
              <a:off x="3418750" y="2323200"/>
              <a:ext cx="15125" cy="9225"/>
            </a:xfrm>
            <a:custGeom>
              <a:avLst/>
              <a:gdLst/>
              <a:ahLst/>
              <a:cxnLst/>
              <a:rect l="l" t="t" r="r" b="b"/>
              <a:pathLst>
                <a:path w="605" h="369" extrusionOk="0">
                  <a:moveTo>
                    <a:pt x="210" y="1"/>
                  </a:moveTo>
                  <a:lnTo>
                    <a:pt x="132" y="27"/>
                  </a:lnTo>
                  <a:lnTo>
                    <a:pt x="79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500" y="369"/>
                  </a:lnTo>
                  <a:lnTo>
                    <a:pt x="552" y="316"/>
                  </a:lnTo>
                  <a:lnTo>
                    <a:pt x="605" y="264"/>
                  </a:lnTo>
                  <a:lnTo>
                    <a:pt x="605" y="185"/>
                  </a:lnTo>
                  <a:lnTo>
                    <a:pt x="605" y="106"/>
                  </a:lnTo>
                  <a:lnTo>
                    <a:pt x="552" y="53"/>
                  </a:lnTo>
                  <a:lnTo>
                    <a:pt x="500" y="27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039;p42">
            <a:extLst>
              <a:ext uri="{FF2B5EF4-FFF2-40B4-BE49-F238E27FC236}">
                <a16:creationId xmlns:a16="http://schemas.microsoft.com/office/drawing/2014/main" id="{DA769C05-F86A-DFCF-2814-96F4A514A6B9}"/>
              </a:ext>
            </a:extLst>
          </p:cNvPr>
          <p:cNvSpPr/>
          <p:nvPr/>
        </p:nvSpPr>
        <p:spPr>
          <a:xfrm>
            <a:off x="4254815" y="1867369"/>
            <a:ext cx="732000" cy="731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11661;p72">
            <a:extLst>
              <a:ext uri="{FF2B5EF4-FFF2-40B4-BE49-F238E27FC236}">
                <a16:creationId xmlns:a16="http://schemas.microsoft.com/office/drawing/2014/main" id="{BD857996-4E6A-586A-5814-AA884A7B58A2}"/>
              </a:ext>
            </a:extLst>
          </p:cNvPr>
          <p:cNvGrpSpPr/>
          <p:nvPr/>
        </p:nvGrpSpPr>
        <p:grpSpPr>
          <a:xfrm>
            <a:off x="3957740" y="3870562"/>
            <a:ext cx="355863" cy="362292"/>
            <a:chOff x="7529411" y="2414659"/>
            <a:chExt cx="355863" cy="362292"/>
          </a:xfrm>
          <a:solidFill>
            <a:schemeClr val="accent6"/>
          </a:solidFill>
        </p:grpSpPr>
        <p:sp>
          <p:nvSpPr>
            <p:cNvPr id="34" name="Google Shape;11662;p72">
              <a:extLst>
                <a:ext uri="{FF2B5EF4-FFF2-40B4-BE49-F238E27FC236}">
                  <a16:creationId xmlns:a16="http://schemas.microsoft.com/office/drawing/2014/main" id="{0A1086FE-D22A-7B68-54F2-DD26FC095D3F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Google Shape;11663;p72">
              <a:extLst>
                <a:ext uri="{FF2B5EF4-FFF2-40B4-BE49-F238E27FC236}">
                  <a16:creationId xmlns:a16="http://schemas.microsoft.com/office/drawing/2014/main" id="{AF27A6FF-7BDF-B579-D433-2D8D2C0C0C0C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Google Shape;11664;p72">
              <a:extLst>
                <a:ext uri="{FF2B5EF4-FFF2-40B4-BE49-F238E27FC236}">
                  <a16:creationId xmlns:a16="http://schemas.microsoft.com/office/drawing/2014/main" id="{E47991DF-8B11-CFF1-FC2C-C7D59D5E0BA3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Google Shape;11665;p72">
              <a:extLst>
                <a:ext uri="{FF2B5EF4-FFF2-40B4-BE49-F238E27FC236}">
                  <a16:creationId xmlns:a16="http://schemas.microsoft.com/office/drawing/2014/main" id="{B17296EB-EFC9-5593-5EA7-2D2BE74B8905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Google Shape;11666;p72">
              <a:extLst>
                <a:ext uri="{FF2B5EF4-FFF2-40B4-BE49-F238E27FC236}">
                  <a16:creationId xmlns:a16="http://schemas.microsoft.com/office/drawing/2014/main" id="{11145309-B605-8569-05E7-EAAEC1977E62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Google Shape;11667;p72">
              <a:extLst>
                <a:ext uri="{FF2B5EF4-FFF2-40B4-BE49-F238E27FC236}">
                  <a16:creationId xmlns:a16="http://schemas.microsoft.com/office/drawing/2014/main" id="{09D87EB0-B1D2-0F08-402F-0B12C7900E67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Google Shape;11668;p72">
              <a:extLst>
                <a:ext uri="{FF2B5EF4-FFF2-40B4-BE49-F238E27FC236}">
                  <a16:creationId xmlns:a16="http://schemas.microsoft.com/office/drawing/2014/main" id="{041826F5-D38F-560E-1E00-8A8334CF9A43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Google Shape;11669;p72">
              <a:extLst>
                <a:ext uri="{FF2B5EF4-FFF2-40B4-BE49-F238E27FC236}">
                  <a16:creationId xmlns:a16="http://schemas.microsoft.com/office/drawing/2014/main" id="{8A21E08F-87E5-2C29-6BFB-E79F8931878E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Google Shape;11670;p72">
              <a:extLst>
                <a:ext uri="{FF2B5EF4-FFF2-40B4-BE49-F238E27FC236}">
                  <a16:creationId xmlns:a16="http://schemas.microsoft.com/office/drawing/2014/main" id="{8363C83A-AFCA-998F-1D45-3A7E93C30318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Google Shape;11671;p72">
              <a:extLst>
                <a:ext uri="{FF2B5EF4-FFF2-40B4-BE49-F238E27FC236}">
                  <a16:creationId xmlns:a16="http://schemas.microsoft.com/office/drawing/2014/main" id="{31586111-AC3A-C675-8698-32B0FB108C74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oogle Shape;11672;p72">
              <a:extLst>
                <a:ext uri="{FF2B5EF4-FFF2-40B4-BE49-F238E27FC236}">
                  <a16:creationId xmlns:a16="http://schemas.microsoft.com/office/drawing/2014/main" id="{990A095D-6FC7-8FF6-2A2F-0E30BB1988C9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Google Shape;11673;p72">
              <a:extLst>
                <a:ext uri="{FF2B5EF4-FFF2-40B4-BE49-F238E27FC236}">
                  <a16:creationId xmlns:a16="http://schemas.microsoft.com/office/drawing/2014/main" id="{06651827-EE85-D4DD-717B-E39E2E645154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6" name="Google Shape;14429;p76">
            <a:extLst>
              <a:ext uri="{FF2B5EF4-FFF2-40B4-BE49-F238E27FC236}">
                <a16:creationId xmlns:a16="http://schemas.microsoft.com/office/drawing/2014/main" id="{2C253B8F-F10A-471E-CCAB-7EBF40DE2F74}"/>
              </a:ext>
            </a:extLst>
          </p:cNvPr>
          <p:cNvGrpSpPr/>
          <p:nvPr/>
        </p:nvGrpSpPr>
        <p:grpSpPr>
          <a:xfrm>
            <a:off x="4780752" y="3887721"/>
            <a:ext cx="369133" cy="360411"/>
            <a:chOff x="7582302" y="1499934"/>
            <a:chExt cx="369133" cy="360411"/>
          </a:xfrm>
          <a:solidFill>
            <a:schemeClr val="accent6"/>
          </a:solidFill>
        </p:grpSpPr>
        <p:sp>
          <p:nvSpPr>
            <p:cNvPr id="47" name="Google Shape;14430;p76">
              <a:extLst>
                <a:ext uri="{FF2B5EF4-FFF2-40B4-BE49-F238E27FC236}">
                  <a16:creationId xmlns:a16="http://schemas.microsoft.com/office/drawing/2014/main" id="{CECA0EA4-7CB3-8709-BC16-68A7075F98C5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431;p76">
              <a:extLst>
                <a:ext uri="{FF2B5EF4-FFF2-40B4-BE49-F238E27FC236}">
                  <a16:creationId xmlns:a16="http://schemas.microsoft.com/office/drawing/2014/main" id="{C0F865F0-4B99-2FA1-F008-AEB8406DE718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32;p76">
              <a:extLst>
                <a:ext uri="{FF2B5EF4-FFF2-40B4-BE49-F238E27FC236}">
                  <a16:creationId xmlns:a16="http://schemas.microsoft.com/office/drawing/2014/main" id="{E8B4253D-512B-D434-1611-44AC2AF69C02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433;p76">
              <a:extLst>
                <a:ext uri="{FF2B5EF4-FFF2-40B4-BE49-F238E27FC236}">
                  <a16:creationId xmlns:a16="http://schemas.microsoft.com/office/drawing/2014/main" id="{4CB070F5-7549-B53E-FDD4-1BA1E38F8EF3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434;p76">
              <a:extLst>
                <a:ext uri="{FF2B5EF4-FFF2-40B4-BE49-F238E27FC236}">
                  <a16:creationId xmlns:a16="http://schemas.microsoft.com/office/drawing/2014/main" id="{3AEA2ECF-7621-C117-028E-CF06D210466E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054;p71">
            <a:extLst>
              <a:ext uri="{FF2B5EF4-FFF2-40B4-BE49-F238E27FC236}">
                <a16:creationId xmlns:a16="http://schemas.microsoft.com/office/drawing/2014/main" id="{E3B01AEC-0B6C-E3A8-FE90-3EB4D1564B72}"/>
              </a:ext>
            </a:extLst>
          </p:cNvPr>
          <p:cNvGrpSpPr/>
          <p:nvPr/>
        </p:nvGrpSpPr>
        <p:grpSpPr>
          <a:xfrm>
            <a:off x="4481417" y="2049779"/>
            <a:ext cx="278795" cy="351615"/>
            <a:chOff x="8010427" y="3348503"/>
            <a:chExt cx="278795" cy="351615"/>
          </a:xfrm>
          <a:solidFill>
            <a:schemeClr val="accent6"/>
          </a:solidFill>
        </p:grpSpPr>
        <p:sp>
          <p:nvSpPr>
            <p:cNvPr id="53" name="Google Shape;11055;p71">
              <a:extLst>
                <a:ext uri="{FF2B5EF4-FFF2-40B4-BE49-F238E27FC236}">
                  <a16:creationId xmlns:a16="http://schemas.microsoft.com/office/drawing/2014/main" id="{A2432264-71EE-277A-318F-23405325EDDA}"/>
                </a:ext>
              </a:extLst>
            </p:cNvPr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056;p71">
              <a:extLst>
                <a:ext uri="{FF2B5EF4-FFF2-40B4-BE49-F238E27FC236}">
                  <a16:creationId xmlns:a16="http://schemas.microsoft.com/office/drawing/2014/main" id="{9803B1A8-E590-480F-599F-456711EB8077}"/>
                </a:ext>
              </a:extLst>
            </p:cNvPr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57;p71">
              <a:extLst>
                <a:ext uri="{FF2B5EF4-FFF2-40B4-BE49-F238E27FC236}">
                  <a16:creationId xmlns:a16="http://schemas.microsoft.com/office/drawing/2014/main" id="{B2678953-DA3C-3F26-4B8B-D62E6547AA1A}"/>
                </a:ext>
              </a:extLst>
            </p:cNvPr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58;p71">
              <a:extLst>
                <a:ext uri="{FF2B5EF4-FFF2-40B4-BE49-F238E27FC236}">
                  <a16:creationId xmlns:a16="http://schemas.microsoft.com/office/drawing/2014/main" id="{90D11694-BEFB-1AC1-EF69-3D2987EDA85C}"/>
                </a:ext>
              </a:extLst>
            </p:cNvPr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020;p71">
            <a:extLst>
              <a:ext uri="{FF2B5EF4-FFF2-40B4-BE49-F238E27FC236}">
                <a16:creationId xmlns:a16="http://schemas.microsoft.com/office/drawing/2014/main" id="{D5950E36-5831-413F-AF43-C6DC4BD9BBD9}"/>
              </a:ext>
            </a:extLst>
          </p:cNvPr>
          <p:cNvGrpSpPr/>
          <p:nvPr/>
        </p:nvGrpSpPr>
        <p:grpSpPr>
          <a:xfrm>
            <a:off x="3646013" y="2417455"/>
            <a:ext cx="368690" cy="245793"/>
            <a:chOff x="6656812" y="2029388"/>
            <a:chExt cx="368690" cy="245793"/>
          </a:xfrm>
          <a:solidFill>
            <a:schemeClr val="accent6"/>
          </a:solidFill>
        </p:grpSpPr>
        <p:sp>
          <p:nvSpPr>
            <p:cNvPr id="58" name="Google Shape;11021;p71">
              <a:extLst>
                <a:ext uri="{FF2B5EF4-FFF2-40B4-BE49-F238E27FC236}">
                  <a16:creationId xmlns:a16="http://schemas.microsoft.com/office/drawing/2014/main" id="{30A6A8B9-3C60-549C-2ED3-61304C106A26}"/>
                </a:ext>
              </a:extLst>
            </p:cNvPr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1022;p71">
              <a:extLst>
                <a:ext uri="{FF2B5EF4-FFF2-40B4-BE49-F238E27FC236}">
                  <a16:creationId xmlns:a16="http://schemas.microsoft.com/office/drawing/2014/main" id="{7E548E14-5BBF-B905-356D-1CD931BBE2F7}"/>
                </a:ext>
              </a:extLst>
            </p:cNvPr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023;p71">
              <a:extLst>
                <a:ext uri="{FF2B5EF4-FFF2-40B4-BE49-F238E27FC236}">
                  <a16:creationId xmlns:a16="http://schemas.microsoft.com/office/drawing/2014/main" id="{78EC9775-4914-7AAC-58AC-CF7BBC91AA34}"/>
                </a:ext>
              </a:extLst>
            </p:cNvPr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024;p71">
              <a:extLst>
                <a:ext uri="{FF2B5EF4-FFF2-40B4-BE49-F238E27FC236}">
                  <a16:creationId xmlns:a16="http://schemas.microsoft.com/office/drawing/2014/main" id="{D8422C2C-8D4C-9280-D283-0B044E15100F}"/>
                </a:ext>
              </a:extLst>
            </p:cNvPr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025;p71">
              <a:extLst>
                <a:ext uri="{FF2B5EF4-FFF2-40B4-BE49-F238E27FC236}">
                  <a16:creationId xmlns:a16="http://schemas.microsoft.com/office/drawing/2014/main" id="{F5309D19-3FC0-565B-1192-F46667B13162}"/>
                </a:ext>
              </a:extLst>
            </p:cNvPr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026;p71">
              <a:extLst>
                <a:ext uri="{FF2B5EF4-FFF2-40B4-BE49-F238E27FC236}">
                  <a16:creationId xmlns:a16="http://schemas.microsoft.com/office/drawing/2014/main" id="{36339C72-55F9-7509-97F1-AB86CEFA199A}"/>
                </a:ext>
              </a:extLst>
            </p:cNvPr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027;p71">
              <a:extLst>
                <a:ext uri="{FF2B5EF4-FFF2-40B4-BE49-F238E27FC236}">
                  <a16:creationId xmlns:a16="http://schemas.microsoft.com/office/drawing/2014/main" id="{E4BC06BA-A608-87DA-227F-963EECC68378}"/>
                </a:ext>
              </a:extLst>
            </p:cNvPr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028;p71">
              <a:extLst>
                <a:ext uri="{FF2B5EF4-FFF2-40B4-BE49-F238E27FC236}">
                  <a16:creationId xmlns:a16="http://schemas.microsoft.com/office/drawing/2014/main" id="{302C9C03-861B-A1F7-D9F7-0948D29C2FA8}"/>
                </a:ext>
              </a:extLst>
            </p:cNvPr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029;p71">
              <a:extLst>
                <a:ext uri="{FF2B5EF4-FFF2-40B4-BE49-F238E27FC236}">
                  <a16:creationId xmlns:a16="http://schemas.microsoft.com/office/drawing/2014/main" id="{32943FDC-CE6B-C65D-744C-5B6E8E0A530B}"/>
                </a:ext>
              </a:extLst>
            </p:cNvPr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030;p71">
              <a:extLst>
                <a:ext uri="{FF2B5EF4-FFF2-40B4-BE49-F238E27FC236}">
                  <a16:creationId xmlns:a16="http://schemas.microsoft.com/office/drawing/2014/main" id="{09C80BA0-2D35-FECC-950E-0E1DE3FF8B21}"/>
                </a:ext>
              </a:extLst>
            </p:cNvPr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Title 2">
            <a:extLst>
              <a:ext uri="{FF2B5EF4-FFF2-40B4-BE49-F238E27FC236}">
                <a16:creationId xmlns:a16="http://schemas.microsoft.com/office/drawing/2014/main" id="{5EA7CD57-DB83-33F6-784E-3F5014D78FCC}"/>
              </a:ext>
            </a:extLst>
          </p:cNvPr>
          <p:cNvSpPr txBox="1">
            <a:spLocks/>
          </p:cNvSpPr>
          <p:nvPr/>
        </p:nvSpPr>
        <p:spPr>
          <a:xfrm>
            <a:off x="561295" y="3324872"/>
            <a:ext cx="32508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Wearable device integration</a:t>
            </a: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095D89CA-39EB-18AE-3692-63FA44890DB0}"/>
              </a:ext>
            </a:extLst>
          </p:cNvPr>
          <p:cNvSpPr txBox="1">
            <a:spLocks/>
          </p:cNvSpPr>
          <p:nvPr/>
        </p:nvSpPr>
        <p:spPr>
          <a:xfrm>
            <a:off x="1344255" y="4318022"/>
            <a:ext cx="248610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Provider-patient messaging</a:t>
            </a:r>
          </a:p>
        </p:txBody>
      </p:sp>
      <p:sp>
        <p:nvSpPr>
          <p:cNvPr id="83" name="Title 2">
            <a:extLst>
              <a:ext uri="{FF2B5EF4-FFF2-40B4-BE49-F238E27FC236}">
                <a16:creationId xmlns:a16="http://schemas.microsoft.com/office/drawing/2014/main" id="{34A8B59B-D8E7-20A2-BF2F-9F6DBDE2D29B}"/>
              </a:ext>
            </a:extLst>
          </p:cNvPr>
          <p:cNvSpPr txBox="1">
            <a:spLocks/>
          </p:cNvSpPr>
          <p:nvPr/>
        </p:nvSpPr>
        <p:spPr>
          <a:xfrm>
            <a:off x="749329" y="2042410"/>
            <a:ext cx="315133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Continuous vitals monitoring</a:t>
            </a:r>
          </a:p>
        </p:txBody>
      </p:sp>
      <p:sp>
        <p:nvSpPr>
          <p:cNvPr id="84" name="Title 2">
            <a:extLst>
              <a:ext uri="{FF2B5EF4-FFF2-40B4-BE49-F238E27FC236}">
                <a16:creationId xmlns:a16="http://schemas.microsoft.com/office/drawing/2014/main" id="{A01C9F81-459A-5CBF-FB81-86952A3F1AF9}"/>
              </a:ext>
            </a:extLst>
          </p:cNvPr>
          <p:cNvSpPr txBox="1">
            <a:spLocks/>
          </p:cNvSpPr>
          <p:nvPr/>
        </p:nvSpPr>
        <p:spPr>
          <a:xfrm>
            <a:off x="4145680" y="1518271"/>
            <a:ext cx="32508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AI health insights</a:t>
            </a: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2AB051C8-C50F-DAA0-C578-B92F08C14EAA}"/>
              </a:ext>
            </a:extLst>
          </p:cNvPr>
          <p:cNvSpPr txBox="1">
            <a:spLocks/>
          </p:cNvSpPr>
          <p:nvPr/>
        </p:nvSpPr>
        <p:spPr>
          <a:xfrm>
            <a:off x="5173153" y="4194451"/>
            <a:ext cx="32508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Medication reminders</a:t>
            </a:r>
          </a:p>
        </p:txBody>
      </p:sp>
      <p:grpSp>
        <p:nvGrpSpPr>
          <p:cNvPr id="86" name="Google Shape;10548;p70">
            <a:extLst>
              <a:ext uri="{FF2B5EF4-FFF2-40B4-BE49-F238E27FC236}">
                <a16:creationId xmlns:a16="http://schemas.microsoft.com/office/drawing/2014/main" id="{6FFE68F7-6304-6819-2E9D-F4E7EC50D4BA}"/>
              </a:ext>
            </a:extLst>
          </p:cNvPr>
          <p:cNvGrpSpPr/>
          <p:nvPr/>
        </p:nvGrpSpPr>
        <p:grpSpPr>
          <a:xfrm>
            <a:off x="5205440" y="2460961"/>
            <a:ext cx="372835" cy="342573"/>
            <a:chOff x="1952836" y="2774422"/>
            <a:chExt cx="372835" cy="342573"/>
          </a:xfrm>
          <a:solidFill>
            <a:schemeClr val="tx1">
              <a:lumMod val="95000"/>
            </a:schemeClr>
          </a:solidFill>
        </p:grpSpPr>
        <p:sp>
          <p:nvSpPr>
            <p:cNvPr id="87" name="Google Shape;10549;p70">
              <a:extLst>
                <a:ext uri="{FF2B5EF4-FFF2-40B4-BE49-F238E27FC236}">
                  <a16:creationId xmlns:a16="http://schemas.microsoft.com/office/drawing/2014/main" id="{626B2312-D4EF-0D4C-D981-37D9833DD061}"/>
                </a:ext>
              </a:extLst>
            </p:cNvPr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550;p70">
              <a:extLst>
                <a:ext uri="{FF2B5EF4-FFF2-40B4-BE49-F238E27FC236}">
                  <a16:creationId xmlns:a16="http://schemas.microsoft.com/office/drawing/2014/main" id="{520CA56D-3787-0066-4264-90788A3A71E9}"/>
                </a:ext>
              </a:extLst>
            </p:cNvPr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551;p70">
              <a:extLst>
                <a:ext uri="{FF2B5EF4-FFF2-40B4-BE49-F238E27FC236}">
                  <a16:creationId xmlns:a16="http://schemas.microsoft.com/office/drawing/2014/main" id="{638C7113-BA75-4652-1198-A4EE75A1B3E8}"/>
                </a:ext>
              </a:extLst>
            </p:cNvPr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Title 2">
            <a:extLst>
              <a:ext uri="{FF2B5EF4-FFF2-40B4-BE49-F238E27FC236}">
                <a16:creationId xmlns:a16="http://schemas.microsoft.com/office/drawing/2014/main" id="{76B83C7A-6523-18FA-ECF3-22AA895C49B5}"/>
              </a:ext>
            </a:extLst>
          </p:cNvPr>
          <p:cNvSpPr txBox="1">
            <a:spLocks/>
          </p:cNvSpPr>
          <p:nvPr/>
        </p:nvSpPr>
        <p:spPr>
          <a:xfrm>
            <a:off x="5468506" y="2366857"/>
            <a:ext cx="32508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Subscription + billing</a:t>
            </a:r>
          </a:p>
        </p:txBody>
      </p:sp>
      <p:sp>
        <p:nvSpPr>
          <p:cNvPr id="91" name="Title 2">
            <a:extLst>
              <a:ext uri="{FF2B5EF4-FFF2-40B4-BE49-F238E27FC236}">
                <a16:creationId xmlns:a16="http://schemas.microsoft.com/office/drawing/2014/main" id="{1C4D9F85-2568-FCEE-78CC-E08E71D007DC}"/>
              </a:ext>
            </a:extLst>
          </p:cNvPr>
          <p:cNvSpPr txBox="1">
            <a:spLocks/>
          </p:cNvSpPr>
          <p:nvPr/>
        </p:nvSpPr>
        <p:spPr>
          <a:xfrm>
            <a:off x="5837633" y="3354577"/>
            <a:ext cx="32508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FHIR/HL7 interoperability</a:t>
            </a:r>
          </a:p>
        </p:txBody>
      </p:sp>
      <p:sp>
        <p:nvSpPr>
          <p:cNvPr id="92" name="Google Shape;11481;p72">
            <a:extLst>
              <a:ext uri="{FF2B5EF4-FFF2-40B4-BE49-F238E27FC236}">
                <a16:creationId xmlns:a16="http://schemas.microsoft.com/office/drawing/2014/main" id="{CADF407E-7CF1-B753-EA0B-93EB2198E8E7}"/>
              </a:ext>
            </a:extLst>
          </p:cNvPr>
          <p:cNvSpPr/>
          <p:nvPr/>
        </p:nvSpPr>
        <p:spPr>
          <a:xfrm>
            <a:off x="5312803" y="3240624"/>
            <a:ext cx="361147" cy="360797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ECED3E-D788-81C6-C503-D2459B38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23198" y="561373"/>
            <a:ext cx="4150396" cy="365700"/>
          </a:xfrm>
        </p:spPr>
        <p:txBody>
          <a:bodyPr/>
          <a:lstStyle/>
          <a:p>
            <a:pPr algn="l"/>
            <a:r>
              <a:rPr lang="en-US" dirty="0"/>
              <a:t>Business Requirements</a:t>
            </a:r>
          </a:p>
        </p:txBody>
      </p:sp>
      <p:sp>
        <p:nvSpPr>
          <p:cNvPr id="68" name="Rectangle 1">
            <a:extLst>
              <a:ext uri="{FF2B5EF4-FFF2-40B4-BE49-F238E27FC236}">
                <a16:creationId xmlns:a16="http://schemas.microsoft.com/office/drawing/2014/main" id="{D0D9BE66-9D47-D9A2-6387-94F4F99EE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442908" y="1518271"/>
            <a:ext cx="54673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private-sector revenue by 20% in 2 years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467F533-CDB9-D4D5-1986-156CA35E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6035" y="1204344"/>
            <a:ext cx="997186" cy="997186"/>
          </a:xfrm>
          <a:prstGeom prst="rect">
            <a:avLst/>
          </a:prstGeom>
        </p:spPr>
      </p:pic>
      <p:sp>
        <p:nvSpPr>
          <p:cNvPr id="70" name="Rectangle 1">
            <a:extLst>
              <a:ext uri="{FF2B5EF4-FFF2-40B4-BE49-F238E27FC236}">
                <a16:creationId xmlns:a16="http://schemas.microsoft.com/office/drawing/2014/main" id="{9D65E507-44CC-DEC4-6466-182B3EF94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333593" y="3670364"/>
            <a:ext cx="59431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 CGI as a top digital health app provider in Canada within 3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6B30CC8-0C6B-4D5F-B5CA-2BA88AE7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3593" y="2427376"/>
            <a:ext cx="795083" cy="795083"/>
          </a:xfrm>
          <a:prstGeom prst="rect">
            <a:avLst/>
          </a:prstGeom>
        </p:spPr>
      </p:pic>
      <p:sp>
        <p:nvSpPr>
          <p:cNvPr id="72" name="Rectangle 1">
            <a:extLst>
              <a:ext uri="{FF2B5EF4-FFF2-40B4-BE49-F238E27FC236}">
                <a16:creationId xmlns:a16="http://schemas.microsoft.com/office/drawing/2014/main" id="{1F9AE4A3-2219-D401-30C4-29DF05090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202417" y="2576128"/>
            <a:ext cx="54673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100,000 users within 2 years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17FEFD3-F23C-865E-07DD-5A540092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26035" y="3331525"/>
            <a:ext cx="978459" cy="97845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C337DF7-EC72-5988-0963-7D8191BB3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84119" y="3753384"/>
            <a:ext cx="510540" cy="510540"/>
          </a:xfrm>
          <a:prstGeom prst="rect">
            <a:avLst/>
          </a:prstGeom>
        </p:spPr>
      </p:pic>
      <p:sp>
        <p:nvSpPr>
          <p:cNvPr id="75" name="Rectangle 2">
            <a:extLst>
              <a:ext uri="{FF2B5EF4-FFF2-40B4-BE49-F238E27FC236}">
                <a16:creationId xmlns:a16="http://schemas.microsoft.com/office/drawing/2014/main" id="{7DF151ED-48AB-1C58-936C-6E485F58D02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026505" y="2224417"/>
            <a:ext cx="75651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99.9% uptime&lt; 3 sec response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 (WCAG 2.1)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security (HIPAA, GDPR, PHIPA)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Cross-platform compatibility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scalability</a:t>
            </a:r>
          </a:p>
        </p:txBody>
      </p:sp>
      <p:grpSp>
        <p:nvGrpSpPr>
          <p:cNvPr id="76" name="Google Shape;9208;p66">
            <a:extLst>
              <a:ext uri="{FF2B5EF4-FFF2-40B4-BE49-F238E27FC236}">
                <a16:creationId xmlns:a16="http://schemas.microsoft.com/office/drawing/2014/main" id="{888D0BD0-EB09-4EB9-2CBE-383B1C74CAF3}"/>
              </a:ext>
            </a:extLst>
          </p:cNvPr>
          <p:cNvGrpSpPr/>
          <p:nvPr/>
        </p:nvGrpSpPr>
        <p:grpSpPr>
          <a:xfrm rot="5400000">
            <a:off x="8931355" y="2756415"/>
            <a:ext cx="1477327" cy="358801"/>
            <a:chOff x="1464850" y="436373"/>
            <a:chExt cx="6001362" cy="222303"/>
          </a:xfrm>
        </p:grpSpPr>
        <p:sp>
          <p:nvSpPr>
            <p:cNvPr id="77" name="Google Shape;9209;p66">
              <a:extLst>
                <a:ext uri="{FF2B5EF4-FFF2-40B4-BE49-F238E27FC236}">
                  <a16:creationId xmlns:a16="http://schemas.microsoft.com/office/drawing/2014/main" id="{2310CD96-38ED-BF5F-8CF2-635D30A08F7E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10;p66">
              <a:extLst>
                <a:ext uri="{FF2B5EF4-FFF2-40B4-BE49-F238E27FC236}">
                  <a16:creationId xmlns:a16="http://schemas.microsoft.com/office/drawing/2014/main" id="{774653F3-F67F-02BD-A74E-A94668971A3D}"/>
                </a:ext>
              </a:extLst>
            </p:cNvPr>
            <p:cNvSpPr/>
            <p:nvPr/>
          </p:nvSpPr>
          <p:spPr>
            <a:xfrm>
              <a:off x="4410215" y="436373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11;p66">
              <a:extLst>
                <a:ext uri="{FF2B5EF4-FFF2-40B4-BE49-F238E27FC236}">
                  <a16:creationId xmlns:a16="http://schemas.microsoft.com/office/drawing/2014/main" id="{87B6D6FA-B1C1-1F0C-B336-C099247D7BF3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212;p66">
              <a:extLst>
                <a:ext uri="{FF2B5EF4-FFF2-40B4-BE49-F238E27FC236}">
                  <a16:creationId xmlns:a16="http://schemas.microsoft.com/office/drawing/2014/main" id="{629678E8-6806-9DB9-D4A3-BB45C93C18CA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13;p66">
              <a:extLst>
                <a:ext uri="{FF2B5EF4-FFF2-40B4-BE49-F238E27FC236}">
                  <a16:creationId xmlns:a16="http://schemas.microsoft.com/office/drawing/2014/main" id="{EBF55C02-9288-F494-DA9D-2FC36DF95728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" name="Google Shape;9214;p66">
              <a:extLst>
                <a:ext uri="{FF2B5EF4-FFF2-40B4-BE49-F238E27FC236}">
                  <a16:creationId xmlns:a16="http://schemas.microsoft.com/office/drawing/2014/main" id="{8A1D01C1-BB53-D3D2-C221-F800E060A4FF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215;p66">
              <a:extLst>
                <a:ext uri="{FF2B5EF4-FFF2-40B4-BE49-F238E27FC236}">
                  <a16:creationId xmlns:a16="http://schemas.microsoft.com/office/drawing/2014/main" id="{BDA4F0F0-3713-93D9-1988-4C2FD257557C}"/>
                </a:ext>
              </a:extLst>
            </p:cNvPr>
            <p:cNvCxnSpPr>
              <a:cxnSpLocks/>
            </p:cNvCxnSpPr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216;p66">
              <a:extLst>
                <a:ext uri="{FF2B5EF4-FFF2-40B4-BE49-F238E27FC236}">
                  <a16:creationId xmlns:a16="http://schemas.microsoft.com/office/drawing/2014/main" id="{F3BA7489-78F4-FEEE-92BC-887BE30A4798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217;p66">
              <a:extLst>
                <a:ext uri="{FF2B5EF4-FFF2-40B4-BE49-F238E27FC236}">
                  <a16:creationId xmlns:a16="http://schemas.microsoft.com/office/drawing/2014/main" id="{31934D35-11E9-BF0A-70EE-A44F0923A551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3A97F231-9D90-87AA-9763-D2F1F841A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2688" y="3338381"/>
            <a:ext cx="911814" cy="911814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A502A39-551F-AA66-3281-73858E869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6724" y="2519245"/>
            <a:ext cx="805905" cy="80590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C34DFE-6F60-8CD2-D1F5-7F3369C8D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308" y="1310429"/>
            <a:ext cx="805905" cy="8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4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5C17F-C6FA-CD5A-E9D3-B7E16C0603C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184958" y="914460"/>
            <a:ext cx="4774084" cy="365700"/>
          </a:xfrm>
        </p:spPr>
        <p:txBody>
          <a:bodyPr/>
          <a:lstStyle/>
          <a:p>
            <a:pPr algn="l"/>
            <a:r>
              <a:rPr lang="en-US" dirty="0"/>
              <a:t>Non-Functional Requirements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984A71-BE0F-BF1B-DD67-6871CFB8982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Requirements Summary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B31AB75-697F-2292-49B5-2957A9219A4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13684" y="1400594"/>
            <a:ext cx="4572798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99.9% uptime&lt; 3 sec response time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 (WCAG 2.1)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security (HIPAA, GDPR, PHIPA)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Cross-platform compatibility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scalability</a:t>
            </a:r>
          </a:p>
        </p:txBody>
      </p:sp>
      <p:grpSp>
        <p:nvGrpSpPr>
          <p:cNvPr id="11" name="Google Shape;9208;p66">
            <a:extLst>
              <a:ext uri="{FF2B5EF4-FFF2-40B4-BE49-F238E27FC236}">
                <a16:creationId xmlns:a16="http://schemas.microsoft.com/office/drawing/2014/main" id="{1731D809-4503-D9AB-4828-B97CAE7A5603}"/>
              </a:ext>
            </a:extLst>
          </p:cNvPr>
          <p:cNvGrpSpPr/>
          <p:nvPr/>
        </p:nvGrpSpPr>
        <p:grpSpPr>
          <a:xfrm rot="5400000">
            <a:off x="751320" y="3072980"/>
            <a:ext cx="2972758" cy="358801"/>
            <a:chOff x="1464850" y="436373"/>
            <a:chExt cx="6001362" cy="222303"/>
          </a:xfrm>
        </p:grpSpPr>
        <p:sp>
          <p:nvSpPr>
            <p:cNvPr id="14" name="Google Shape;9209;p66">
              <a:extLst>
                <a:ext uri="{FF2B5EF4-FFF2-40B4-BE49-F238E27FC236}">
                  <a16:creationId xmlns:a16="http://schemas.microsoft.com/office/drawing/2014/main" id="{2CE346E0-2903-7B1E-235A-ADE059F65E5C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10;p66">
              <a:extLst>
                <a:ext uri="{FF2B5EF4-FFF2-40B4-BE49-F238E27FC236}">
                  <a16:creationId xmlns:a16="http://schemas.microsoft.com/office/drawing/2014/main" id="{B2E42626-14EB-25BE-736C-450920C4F764}"/>
                </a:ext>
              </a:extLst>
            </p:cNvPr>
            <p:cNvSpPr/>
            <p:nvPr/>
          </p:nvSpPr>
          <p:spPr>
            <a:xfrm>
              <a:off x="4410215" y="436373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11;p66">
              <a:extLst>
                <a:ext uri="{FF2B5EF4-FFF2-40B4-BE49-F238E27FC236}">
                  <a16:creationId xmlns:a16="http://schemas.microsoft.com/office/drawing/2014/main" id="{B1D5F441-9440-955E-2AE5-5316EAF8BBFA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12;p66">
              <a:extLst>
                <a:ext uri="{FF2B5EF4-FFF2-40B4-BE49-F238E27FC236}">
                  <a16:creationId xmlns:a16="http://schemas.microsoft.com/office/drawing/2014/main" id="{4E524D93-610D-75A3-1A3C-307903D0D23E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13;p66">
              <a:extLst>
                <a:ext uri="{FF2B5EF4-FFF2-40B4-BE49-F238E27FC236}">
                  <a16:creationId xmlns:a16="http://schemas.microsoft.com/office/drawing/2014/main" id="{0392CAF8-7A27-2A41-C7BA-67BE3EBC7B8F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9214;p66">
              <a:extLst>
                <a:ext uri="{FF2B5EF4-FFF2-40B4-BE49-F238E27FC236}">
                  <a16:creationId xmlns:a16="http://schemas.microsoft.com/office/drawing/2014/main" id="{4EFB91E8-E594-D294-91E8-98BBABE4F0AA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9215;p66">
              <a:extLst>
                <a:ext uri="{FF2B5EF4-FFF2-40B4-BE49-F238E27FC236}">
                  <a16:creationId xmlns:a16="http://schemas.microsoft.com/office/drawing/2014/main" id="{E5FB3DF8-C115-6C4F-A2E0-1BE39F694882}"/>
                </a:ext>
              </a:extLst>
            </p:cNvPr>
            <p:cNvCxnSpPr>
              <a:cxnSpLocks/>
            </p:cNvCxnSpPr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9216;p66">
              <a:extLst>
                <a:ext uri="{FF2B5EF4-FFF2-40B4-BE49-F238E27FC236}">
                  <a16:creationId xmlns:a16="http://schemas.microsoft.com/office/drawing/2014/main" id="{CC052DB0-FC2F-AC98-8CBA-4F717D15068B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9217;p66">
              <a:extLst>
                <a:ext uri="{FF2B5EF4-FFF2-40B4-BE49-F238E27FC236}">
                  <a16:creationId xmlns:a16="http://schemas.microsoft.com/office/drawing/2014/main" id="{7A99D835-52B0-AAC8-B1FB-3503BE3C73C8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733D0-68D2-0633-0D3F-E18B6031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41" y="3580905"/>
            <a:ext cx="911814" cy="9118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B63EEE7-96C6-D950-5882-F144EE73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7" y="2761769"/>
            <a:ext cx="805905" cy="8059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005D34-FC46-1EAA-F81B-854E2C47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61" y="1552953"/>
            <a:ext cx="805905" cy="805905"/>
          </a:xfrm>
          <a:prstGeom prst="rect">
            <a:avLst/>
          </a:prstGeom>
        </p:spPr>
      </p:pic>
      <p:grpSp>
        <p:nvGrpSpPr>
          <p:cNvPr id="42" name="Google Shape;10733;p70">
            <a:extLst>
              <a:ext uri="{FF2B5EF4-FFF2-40B4-BE49-F238E27FC236}">
                <a16:creationId xmlns:a16="http://schemas.microsoft.com/office/drawing/2014/main" id="{DA5C1A6B-8085-55DB-11A8-CF391CA1278A}"/>
              </a:ext>
            </a:extLst>
          </p:cNvPr>
          <p:cNvGrpSpPr/>
          <p:nvPr/>
        </p:nvGrpSpPr>
        <p:grpSpPr>
          <a:xfrm>
            <a:off x="-15884560" y="-42238929"/>
            <a:ext cx="65654042" cy="58306244"/>
            <a:chOff x="3584280" y="3699191"/>
            <a:chExt cx="358069" cy="317995"/>
          </a:xfrm>
          <a:solidFill>
            <a:schemeClr val="tx1">
              <a:lumMod val="95000"/>
              <a:alpha val="23000"/>
            </a:schemeClr>
          </a:solidFill>
        </p:grpSpPr>
        <p:sp>
          <p:nvSpPr>
            <p:cNvPr id="43" name="Google Shape;10734;p70">
              <a:extLst>
                <a:ext uri="{FF2B5EF4-FFF2-40B4-BE49-F238E27FC236}">
                  <a16:creationId xmlns:a16="http://schemas.microsoft.com/office/drawing/2014/main" id="{DA024C06-F4C3-33F1-8085-7CF66AEC130C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35;p70">
              <a:extLst>
                <a:ext uri="{FF2B5EF4-FFF2-40B4-BE49-F238E27FC236}">
                  <a16:creationId xmlns:a16="http://schemas.microsoft.com/office/drawing/2014/main" id="{F704E5C2-21D0-570E-6260-43D6F59E245A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36;p70">
              <a:extLst>
                <a:ext uri="{FF2B5EF4-FFF2-40B4-BE49-F238E27FC236}">
                  <a16:creationId xmlns:a16="http://schemas.microsoft.com/office/drawing/2014/main" id="{92F11710-0EF1-FAE5-2369-939A2E22DD86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37;p70">
              <a:extLst>
                <a:ext uri="{FF2B5EF4-FFF2-40B4-BE49-F238E27FC236}">
                  <a16:creationId xmlns:a16="http://schemas.microsoft.com/office/drawing/2014/main" id="{70F6BF84-098A-40E5-D8FC-2872E8EB8D44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46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As-Is Process Overview</a:t>
            </a:r>
            <a:endParaRPr dirty="0"/>
          </a:p>
        </p:txBody>
      </p:sp>
      <p:grpSp>
        <p:nvGrpSpPr>
          <p:cNvPr id="5" name="Google Shape;10733;p70">
            <a:extLst>
              <a:ext uri="{FF2B5EF4-FFF2-40B4-BE49-F238E27FC236}">
                <a16:creationId xmlns:a16="http://schemas.microsoft.com/office/drawing/2014/main" id="{D4ECCF30-6E31-9110-0645-7DE45C13D6DD}"/>
              </a:ext>
            </a:extLst>
          </p:cNvPr>
          <p:cNvGrpSpPr/>
          <p:nvPr/>
        </p:nvGrpSpPr>
        <p:grpSpPr>
          <a:xfrm>
            <a:off x="4452667" y="2010175"/>
            <a:ext cx="3528189" cy="3133325"/>
            <a:chOff x="3584280" y="3699191"/>
            <a:chExt cx="358069" cy="317995"/>
          </a:xfrm>
          <a:solidFill>
            <a:schemeClr val="tx1">
              <a:lumMod val="95000"/>
              <a:alpha val="23000"/>
            </a:schemeClr>
          </a:solidFill>
        </p:grpSpPr>
        <p:sp>
          <p:nvSpPr>
            <p:cNvPr id="6" name="Google Shape;10734;p70">
              <a:extLst>
                <a:ext uri="{FF2B5EF4-FFF2-40B4-BE49-F238E27FC236}">
                  <a16:creationId xmlns:a16="http://schemas.microsoft.com/office/drawing/2014/main" id="{1B80493D-3932-3675-96E0-ADD49D4A00C2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35;p70">
              <a:extLst>
                <a:ext uri="{FF2B5EF4-FFF2-40B4-BE49-F238E27FC236}">
                  <a16:creationId xmlns:a16="http://schemas.microsoft.com/office/drawing/2014/main" id="{A40B9643-C657-0859-3D21-7984209477D3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36;p70">
              <a:extLst>
                <a:ext uri="{FF2B5EF4-FFF2-40B4-BE49-F238E27FC236}">
                  <a16:creationId xmlns:a16="http://schemas.microsoft.com/office/drawing/2014/main" id="{DCC366D9-0B12-BEF5-30DE-BA5006113D1E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37;p70">
              <a:extLst>
                <a:ext uri="{FF2B5EF4-FFF2-40B4-BE49-F238E27FC236}">
                  <a16:creationId xmlns:a16="http://schemas.microsoft.com/office/drawing/2014/main" id="{EC1C9BB7-A0E4-00C2-4E10-8938DE18074C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12"/>
          <p:cNvSpPr txBox="1">
            <a:spLocks noGrp="1"/>
          </p:cNvSpPr>
          <p:nvPr>
            <p:ph type="body" idx="1"/>
          </p:nvPr>
        </p:nvSpPr>
        <p:spPr>
          <a:xfrm>
            <a:off x="1163144" y="1227865"/>
            <a:ext cx="7704000" cy="326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1600" dirty="0"/>
              <a:t>CGI's existing workflow focuses on custom B2B enterprise projects: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Long RFP cycles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Manual onboarding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Limited automation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No direct consumer-facing support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No wearable data integration</a:t>
            </a:r>
          </a:p>
          <a:p>
            <a:pPr marL="876300" lvl="1" indent="-285750">
              <a:lnSpc>
                <a:spcPct val="150000"/>
              </a:lnSpc>
              <a:buClr>
                <a:schemeClr val="accent6"/>
              </a:buClr>
              <a:buSzPts val="1500"/>
              <a:buChar char="●"/>
            </a:pPr>
            <a:r>
              <a:rPr lang="en-US" sz="1600" dirty="0"/>
              <a:t>Product analytics is limited to project-specific implementations</a:t>
            </a:r>
          </a:p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1600" dirty="0"/>
              <a:t>Gaps show inadequate support for </a:t>
            </a:r>
            <a:r>
              <a:rPr lang="en-US" sz="1600" b="1" dirty="0"/>
              <a:t>the B2B2C digital product scale</a:t>
            </a:r>
            <a:r>
              <a:rPr lang="en-US" sz="1600" dirty="0"/>
              <a:t>.</a:t>
            </a:r>
            <a:endParaRPr sz="1600" dirty="0"/>
          </a:p>
        </p:txBody>
      </p:sp>
      <p:grpSp>
        <p:nvGrpSpPr>
          <p:cNvPr id="10" name="Google Shape;10501;p70">
            <a:extLst>
              <a:ext uri="{FF2B5EF4-FFF2-40B4-BE49-F238E27FC236}">
                <a16:creationId xmlns:a16="http://schemas.microsoft.com/office/drawing/2014/main" id="{0B3A4081-A6E2-7110-5817-9EFF541204CF}"/>
              </a:ext>
            </a:extLst>
          </p:cNvPr>
          <p:cNvGrpSpPr/>
          <p:nvPr/>
        </p:nvGrpSpPr>
        <p:grpSpPr>
          <a:xfrm>
            <a:off x="-7487751" y="-13022551"/>
            <a:ext cx="22999893" cy="21921623"/>
            <a:chOff x="6870193" y="2295620"/>
            <a:chExt cx="360356" cy="343462"/>
          </a:xfrm>
          <a:solidFill>
            <a:schemeClr val="tx1">
              <a:lumMod val="95000"/>
              <a:alpha val="22000"/>
            </a:schemeClr>
          </a:solidFill>
        </p:grpSpPr>
        <p:sp>
          <p:nvSpPr>
            <p:cNvPr id="11" name="Google Shape;10502;p70">
              <a:extLst>
                <a:ext uri="{FF2B5EF4-FFF2-40B4-BE49-F238E27FC236}">
                  <a16:creationId xmlns:a16="http://schemas.microsoft.com/office/drawing/2014/main" id="{8273E742-A3DC-AC66-A1B6-97B4924E61D6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03;p70">
              <a:extLst>
                <a:ext uri="{FF2B5EF4-FFF2-40B4-BE49-F238E27FC236}">
                  <a16:creationId xmlns:a16="http://schemas.microsoft.com/office/drawing/2014/main" id="{9B22F7C2-190F-7A5C-658D-8A3F41FED701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373D70C1-2E59-9CD0-7193-53EE31F7C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86946" y="934318"/>
            <a:ext cx="4572798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99.9% uptime&lt; 3 sec response time</a:t>
            </a:r>
          </a:p>
          <a:p>
            <a:pPr marL="0" indent="0" algn="l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 (WCAG 2.1)</a:t>
            </a:r>
          </a:p>
          <a:p>
            <a:pPr marL="0" indent="0" algn="l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security (HIPAA, GDPR, PHIPA)</a:t>
            </a:r>
          </a:p>
          <a:p>
            <a:pPr marL="0" indent="0" algn="l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Cross-platform compatibility</a:t>
            </a:r>
          </a:p>
          <a:p>
            <a:pPr marL="0" indent="0" algn="l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scalability</a:t>
            </a:r>
            <a:endParaRPr lang="en-US" alt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9208;p66">
            <a:extLst>
              <a:ext uri="{FF2B5EF4-FFF2-40B4-BE49-F238E27FC236}">
                <a16:creationId xmlns:a16="http://schemas.microsoft.com/office/drawing/2014/main" id="{1817C647-CBA7-A500-59A5-B2B2E008EEE6}"/>
              </a:ext>
            </a:extLst>
          </p:cNvPr>
          <p:cNvGrpSpPr/>
          <p:nvPr/>
        </p:nvGrpSpPr>
        <p:grpSpPr>
          <a:xfrm rot="5400000">
            <a:off x="-7549310" y="2606704"/>
            <a:ext cx="2972758" cy="358801"/>
            <a:chOff x="1464850" y="436373"/>
            <a:chExt cx="6001362" cy="222303"/>
          </a:xfrm>
        </p:grpSpPr>
        <p:sp>
          <p:nvSpPr>
            <p:cNvPr id="4" name="Google Shape;9209;p66">
              <a:extLst>
                <a:ext uri="{FF2B5EF4-FFF2-40B4-BE49-F238E27FC236}">
                  <a16:creationId xmlns:a16="http://schemas.microsoft.com/office/drawing/2014/main" id="{699C9B35-AFDD-8533-EB6C-7DFD602993A6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0;p66">
              <a:extLst>
                <a:ext uri="{FF2B5EF4-FFF2-40B4-BE49-F238E27FC236}">
                  <a16:creationId xmlns:a16="http://schemas.microsoft.com/office/drawing/2014/main" id="{70CBE5AC-39E3-2143-EC2C-F92557BB77F7}"/>
                </a:ext>
              </a:extLst>
            </p:cNvPr>
            <p:cNvSpPr/>
            <p:nvPr/>
          </p:nvSpPr>
          <p:spPr>
            <a:xfrm>
              <a:off x="4410215" y="436373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1;p66">
              <a:extLst>
                <a:ext uri="{FF2B5EF4-FFF2-40B4-BE49-F238E27FC236}">
                  <a16:creationId xmlns:a16="http://schemas.microsoft.com/office/drawing/2014/main" id="{5772DCE9-920C-1399-76DC-24D22F6B62D9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12;p66">
              <a:extLst>
                <a:ext uri="{FF2B5EF4-FFF2-40B4-BE49-F238E27FC236}">
                  <a16:creationId xmlns:a16="http://schemas.microsoft.com/office/drawing/2014/main" id="{6488B8D6-24F8-951E-C1D1-29508C059C94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13;p66">
              <a:extLst>
                <a:ext uri="{FF2B5EF4-FFF2-40B4-BE49-F238E27FC236}">
                  <a16:creationId xmlns:a16="http://schemas.microsoft.com/office/drawing/2014/main" id="{ACAE5B11-FEC1-005F-6D74-C7BD89FDF15B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349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9214;p66">
              <a:extLst>
                <a:ext uri="{FF2B5EF4-FFF2-40B4-BE49-F238E27FC236}">
                  <a16:creationId xmlns:a16="http://schemas.microsoft.com/office/drawing/2014/main" id="{98951039-4A9D-6FDE-F084-D30ED3BAAB48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215;p66">
              <a:extLst>
                <a:ext uri="{FF2B5EF4-FFF2-40B4-BE49-F238E27FC236}">
                  <a16:creationId xmlns:a16="http://schemas.microsoft.com/office/drawing/2014/main" id="{47D89FF6-0670-B577-63C3-D16B6CD3E791}"/>
                </a:ext>
              </a:extLst>
            </p:cNvPr>
            <p:cNvCxnSpPr>
              <a:cxnSpLocks/>
            </p:cNvCxnSpPr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9216;p66">
              <a:extLst>
                <a:ext uri="{FF2B5EF4-FFF2-40B4-BE49-F238E27FC236}">
                  <a16:creationId xmlns:a16="http://schemas.microsoft.com/office/drawing/2014/main" id="{7DEC264D-19B7-D5B9-2013-1C68ACE3F001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9217;p66">
              <a:extLst>
                <a:ext uri="{FF2B5EF4-FFF2-40B4-BE49-F238E27FC236}">
                  <a16:creationId xmlns:a16="http://schemas.microsoft.com/office/drawing/2014/main" id="{3DD78AF9-5DAC-C744-F4D2-21677AF550C8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53975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9995525-0F07-140B-15F5-B1277F82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4089" y="3114629"/>
            <a:ext cx="911814" cy="9118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F2777D-2A17-C328-297A-4861F151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0053" y="2295493"/>
            <a:ext cx="805905" cy="805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A4ECC1-C30E-BB2A-54A2-45C19D36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3469" y="1086677"/>
            <a:ext cx="805905" cy="80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>
          <a:extLst>
            <a:ext uri="{FF2B5EF4-FFF2-40B4-BE49-F238E27FC236}">
              <a16:creationId xmlns:a16="http://schemas.microsoft.com/office/drawing/2014/main" id="{BA7DD78F-0799-7341-AC86-69508E3AB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">
            <a:extLst>
              <a:ext uri="{FF2B5EF4-FFF2-40B4-BE49-F238E27FC236}">
                <a16:creationId xmlns:a16="http://schemas.microsoft.com/office/drawing/2014/main" id="{1288F744-3F46-62A0-61FC-FC8E8C06B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To-Be Process Overview</a:t>
            </a:r>
            <a:endParaRPr dirty="0"/>
          </a:p>
        </p:txBody>
      </p:sp>
      <p:grpSp>
        <p:nvGrpSpPr>
          <p:cNvPr id="2" name="Google Shape;10501;p70">
            <a:extLst>
              <a:ext uri="{FF2B5EF4-FFF2-40B4-BE49-F238E27FC236}">
                <a16:creationId xmlns:a16="http://schemas.microsoft.com/office/drawing/2014/main" id="{BA7454AE-C2F5-7431-1DFD-AA9547407CEB}"/>
              </a:ext>
            </a:extLst>
          </p:cNvPr>
          <p:cNvGrpSpPr/>
          <p:nvPr/>
        </p:nvGrpSpPr>
        <p:grpSpPr>
          <a:xfrm>
            <a:off x="4823993" y="2286209"/>
            <a:ext cx="2997834" cy="2857291"/>
            <a:chOff x="6870193" y="2295620"/>
            <a:chExt cx="360356" cy="343462"/>
          </a:xfrm>
          <a:solidFill>
            <a:schemeClr val="tx1">
              <a:lumMod val="95000"/>
              <a:alpha val="22000"/>
            </a:schemeClr>
          </a:solidFill>
        </p:grpSpPr>
        <p:sp>
          <p:nvSpPr>
            <p:cNvPr id="3" name="Google Shape;10502;p70">
              <a:extLst>
                <a:ext uri="{FF2B5EF4-FFF2-40B4-BE49-F238E27FC236}">
                  <a16:creationId xmlns:a16="http://schemas.microsoft.com/office/drawing/2014/main" id="{47E5E5B2-D800-7FFC-C4B3-818951E8DE2D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503;p70">
              <a:extLst>
                <a:ext uri="{FF2B5EF4-FFF2-40B4-BE49-F238E27FC236}">
                  <a16:creationId xmlns:a16="http://schemas.microsoft.com/office/drawing/2014/main" id="{24A46803-2F3C-D650-5174-7765DC40F13B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12">
            <a:extLst>
              <a:ext uri="{FF2B5EF4-FFF2-40B4-BE49-F238E27FC236}">
                <a16:creationId xmlns:a16="http://schemas.microsoft.com/office/drawing/2014/main" id="{72EC998F-F554-3728-2BFE-A257E4494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508"/>
            <a:ext cx="8425700" cy="326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1600" dirty="0"/>
              <a:t>CGI shifts from custom B2B projects to a scalable B2B2C digital health platform: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Automated, fast onboarding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Reusable product components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Direct consumer engagement via mobile app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Wearable &amp; IoT data integration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AI-powered health insights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Real-time product analytics</a:t>
            </a:r>
          </a:p>
          <a:p>
            <a:pPr marL="419100" indent="-285750">
              <a:lnSpc>
                <a:spcPct val="150000"/>
              </a:lnSpc>
              <a:buClr>
                <a:schemeClr val="accent6"/>
              </a:buClr>
              <a:buSzPts val="1500"/>
            </a:pPr>
            <a:r>
              <a:rPr lang="en-US" sz="1600" dirty="0"/>
              <a:t>End-to-end digital support across providers &amp; consumers</a:t>
            </a:r>
          </a:p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 sz="1600" dirty="0"/>
              <a:t>Enables CGI to scale nationally and grow private-sector revenue.</a:t>
            </a:r>
          </a:p>
        </p:txBody>
      </p:sp>
    </p:spTree>
    <p:extLst>
      <p:ext uri="{BB962C8B-B14F-4D97-AF65-F5344CB8AC3E}">
        <p14:creationId xmlns:p14="http://schemas.microsoft.com/office/powerpoint/2010/main" val="10311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"/>
          <p:cNvSpPr/>
          <p:nvPr/>
        </p:nvSpPr>
        <p:spPr>
          <a:xfrm>
            <a:off x="3989850" y="603597"/>
            <a:ext cx="1164300" cy="116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3"/>
          <p:cNvSpPr txBox="1">
            <a:spLocks noGrp="1"/>
          </p:cNvSpPr>
          <p:nvPr>
            <p:ph type="title"/>
          </p:nvPr>
        </p:nvSpPr>
        <p:spPr>
          <a:xfrm>
            <a:off x="713250" y="1932887"/>
            <a:ext cx="77175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Solution Design &amp; Evaluation</a:t>
            </a:r>
            <a:endParaRPr dirty="0"/>
          </a:p>
        </p:txBody>
      </p:sp>
      <p:sp>
        <p:nvSpPr>
          <p:cNvPr id="1382" name="Google Shape;1382;p13"/>
          <p:cNvSpPr txBox="1">
            <a:spLocks noGrp="1"/>
          </p:cNvSpPr>
          <p:nvPr>
            <p:ph type="title" idx="2"/>
          </p:nvPr>
        </p:nvSpPr>
        <p:spPr>
          <a:xfrm>
            <a:off x="4114800" y="840297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3</a:t>
            </a:r>
            <a:endParaRPr/>
          </a:p>
        </p:txBody>
      </p:sp>
      <p:pic>
        <p:nvPicPr>
          <p:cNvPr id="1383" name="Google Shape;138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770092" y="61525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"/>
          <p:cNvSpPr txBox="1">
            <a:spLocks noGrp="1"/>
          </p:cNvSpPr>
          <p:nvPr>
            <p:ph type="subTitle" idx="1"/>
          </p:nvPr>
        </p:nvSpPr>
        <p:spPr>
          <a:xfrm>
            <a:off x="713250" y="3447525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Solution Options</a:t>
            </a:r>
          </a:p>
          <a:p>
            <a:r>
              <a:rPr lang="en-US" dirty="0"/>
              <a:t>ROI Summary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Recommended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"/>
          <p:cNvSpPr txBox="1">
            <a:spLocks noGrp="1"/>
          </p:cNvSpPr>
          <p:nvPr>
            <p:ph type="subTitle" idx="1"/>
          </p:nvPr>
        </p:nvSpPr>
        <p:spPr>
          <a:xfrm>
            <a:off x="0" y="2621974"/>
            <a:ext cx="9164867" cy="20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Font typeface="Arial"/>
              <a:buChar char="•"/>
            </a:pPr>
            <a:r>
              <a:rPr lang="en-US" sz="1600" dirty="0"/>
              <a:t>⁠Founded in 2015, HQ in Waterloo, Canada, FY2024 revenue: </a:t>
            </a:r>
            <a:r>
              <a:rPr lang="en-US" sz="1600" b="1" dirty="0"/>
              <a:t>CAD $1.2B</a:t>
            </a:r>
          </a:p>
          <a:p>
            <a:pPr marL="342900" lvl="0" indent="-342900" algn="l">
              <a:lnSpc>
                <a:spcPct val="150000"/>
              </a:lnSpc>
              <a:buFont typeface="Arial"/>
              <a:buChar char="•"/>
            </a:pPr>
            <a:r>
              <a:rPr lang="en-US" sz="1600" dirty="0"/>
              <a:t>⁠IT consulting firm with </a:t>
            </a:r>
            <a:r>
              <a:rPr lang="en-US" sz="1600" b="1" dirty="0"/>
              <a:t>1,000+ employees</a:t>
            </a:r>
            <a:r>
              <a:rPr lang="en-US" sz="1600" dirty="0"/>
              <a:t>, operating 5 additional offices across Canada</a:t>
            </a:r>
          </a:p>
          <a:p>
            <a:pPr marL="342900" lvl="0" indent="-342900" algn="l">
              <a:lnSpc>
                <a:spcPct val="150000"/>
              </a:lnSpc>
              <a:buFont typeface="Arial"/>
              <a:buChar char="•"/>
            </a:pPr>
            <a:r>
              <a:rPr lang="en-US" sz="1600" dirty="0"/>
              <a:t>Over the past 10 years, the firm has supported more than 50 clients </a:t>
            </a:r>
          </a:p>
          <a:p>
            <a:pPr marL="342900" lvl="0" indent="-342900" algn="l">
              <a:lnSpc>
                <a:spcPct val="150000"/>
              </a:lnSpc>
              <a:buFont typeface="Arial"/>
              <a:buChar char="•"/>
            </a:pPr>
            <a:r>
              <a:rPr lang="en-US" sz="1600" b="1" dirty="0"/>
              <a:t>Serves government, finance, telecom, healthcare, and manufacturing</a:t>
            </a:r>
          </a:p>
          <a:p>
            <a:pPr marL="342900" lvl="0" indent="-342900" algn="l">
              <a:lnSpc>
                <a:spcPct val="150000"/>
              </a:lnSpc>
              <a:buFont typeface="Arial"/>
              <a:buChar char="•"/>
            </a:pPr>
            <a:r>
              <a:rPr lang="en-US" sz="1600" dirty="0"/>
              <a:t>Provides digital strategy, enterprise solutions, cloud modernization, and cybersecurity</a:t>
            </a:r>
          </a:p>
        </p:txBody>
      </p:sp>
      <p:sp>
        <p:nvSpPr>
          <p:cNvPr id="1218" name="Google Shape;1218;p5"/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5"/>
          <p:cNvSpPr txBox="1">
            <a:spLocks noGrp="1"/>
          </p:cNvSpPr>
          <p:nvPr>
            <p:ph type="title"/>
          </p:nvPr>
        </p:nvSpPr>
        <p:spPr>
          <a:xfrm>
            <a:off x="0" y="200185"/>
            <a:ext cx="930792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About</a:t>
            </a:r>
            <a:br>
              <a:rPr lang="en-US" dirty="0"/>
            </a:br>
            <a:r>
              <a:rPr lang="en-US" dirty="0"/>
              <a:t>Pentagon Nexus Consulting Group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2" name="Google Shape;1177;p2" descr="A logo for a company">
            <a:extLst>
              <a:ext uri="{FF2B5EF4-FFF2-40B4-BE49-F238E27FC236}">
                <a16:creationId xmlns:a16="http://schemas.microsoft.com/office/drawing/2014/main" id="{8795CAF8-AFB6-D619-DBD7-0F0575C7D5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6939" y="1293053"/>
            <a:ext cx="2330122" cy="12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10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>
          <a:extLst>
            <a:ext uri="{FF2B5EF4-FFF2-40B4-BE49-F238E27FC236}">
              <a16:creationId xmlns:a16="http://schemas.microsoft.com/office/drawing/2014/main" id="{AFA70239-9879-7C50-F3EA-0158952F5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560B6D-263C-E7D6-82C9-F15A2E3F2CFE}"/>
              </a:ext>
            </a:extLst>
          </p:cNvPr>
          <p:cNvSpPr/>
          <p:nvPr/>
        </p:nvSpPr>
        <p:spPr>
          <a:xfrm>
            <a:off x="1066508" y="1659938"/>
            <a:ext cx="3059816" cy="2904379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Google Shape;1301;p9">
            <a:extLst>
              <a:ext uri="{FF2B5EF4-FFF2-40B4-BE49-F238E27FC236}">
                <a16:creationId xmlns:a16="http://schemas.microsoft.com/office/drawing/2014/main" id="{FB3B68A6-D319-011F-08AD-85900900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Solution Options Reviewed</a:t>
            </a:r>
            <a:endParaRPr dirty="0"/>
          </a:p>
        </p:txBody>
      </p:sp>
      <p:sp>
        <p:nvSpPr>
          <p:cNvPr id="12" name="Google Shape;1404;p16">
            <a:extLst>
              <a:ext uri="{FF2B5EF4-FFF2-40B4-BE49-F238E27FC236}">
                <a16:creationId xmlns:a16="http://schemas.microsoft.com/office/drawing/2014/main" id="{8636ABD7-9692-C189-E9A3-3FE94930ACA0}"/>
              </a:ext>
            </a:extLst>
          </p:cNvPr>
          <p:cNvSpPr txBox="1"/>
          <p:nvPr/>
        </p:nvSpPr>
        <p:spPr>
          <a:xfrm>
            <a:off x="1334721" y="2145402"/>
            <a:ext cx="2791603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Mobile + web app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Wearable integration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AI health insights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Subscription model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High scalability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84587D-9898-C081-DD80-2933B4C66AF0}"/>
              </a:ext>
            </a:extLst>
          </p:cNvPr>
          <p:cNvSpPr/>
          <p:nvPr/>
        </p:nvSpPr>
        <p:spPr>
          <a:xfrm>
            <a:off x="4572000" y="3159740"/>
            <a:ext cx="3467674" cy="1484998"/>
          </a:xfrm>
          <a:prstGeom prst="roundRect">
            <a:avLst/>
          </a:prstGeom>
          <a:gradFill>
            <a:gsLst>
              <a:gs pos="0">
                <a:schemeClr val="lt1">
                  <a:lumMod val="56000"/>
                  <a:lumOff val="44000"/>
                </a:schemeClr>
              </a:gs>
              <a:gs pos="57000">
                <a:srgbClr val="9C57D4">
                  <a:lumMod val="60000"/>
                  <a:lumOff val="40000"/>
                </a:srgbClr>
              </a:gs>
              <a:gs pos="100000">
                <a:schemeClr val="lt2">
                  <a:lumMod val="64000"/>
                  <a:lumOff val="36000"/>
                </a:schemeClr>
              </a:gs>
            </a:gsLst>
            <a:lin ang="2698631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98;p9">
            <a:extLst>
              <a:ext uri="{FF2B5EF4-FFF2-40B4-BE49-F238E27FC236}">
                <a16:creationId xmlns:a16="http://schemas.microsoft.com/office/drawing/2014/main" id="{3C62A24A-3548-2CB0-694D-BF4EE40AD878}"/>
              </a:ext>
            </a:extLst>
          </p:cNvPr>
          <p:cNvSpPr txBox="1">
            <a:spLocks/>
          </p:cNvSpPr>
          <p:nvPr/>
        </p:nvSpPr>
        <p:spPr>
          <a:xfrm>
            <a:off x="4057169" y="3051651"/>
            <a:ext cx="411530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zh-TW" dirty="0"/>
              <a:t>Option 2</a:t>
            </a:r>
          </a:p>
          <a:p>
            <a:pPr algn="r"/>
            <a:r>
              <a:rPr lang="en-US" altLang="zh-TW" dirty="0"/>
              <a:t>Do Nothing (Baseline)</a:t>
            </a:r>
            <a:endParaRPr lang="en-US" dirty="0"/>
          </a:p>
        </p:txBody>
      </p:sp>
      <p:sp>
        <p:nvSpPr>
          <p:cNvPr id="17" name="Google Shape;1404;p16">
            <a:extLst>
              <a:ext uri="{FF2B5EF4-FFF2-40B4-BE49-F238E27FC236}">
                <a16:creationId xmlns:a16="http://schemas.microsoft.com/office/drawing/2014/main" id="{CB318DF3-8BD0-ADC8-4F08-51B6E1D22F17}"/>
              </a:ext>
            </a:extLst>
          </p:cNvPr>
          <p:cNvSpPr txBox="1"/>
          <p:nvPr/>
        </p:nvSpPr>
        <p:spPr>
          <a:xfrm>
            <a:off x="4828668" y="3245582"/>
            <a:ext cx="307051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Maintain current operations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No product diversification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Risk losing competitive position</a:t>
            </a:r>
          </a:p>
        </p:txBody>
      </p:sp>
      <p:sp>
        <p:nvSpPr>
          <p:cNvPr id="2" name="Google Shape;2263;p50">
            <a:extLst>
              <a:ext uri="{FF2B5EF4-FFF2-40B4-BE49-F238E27FC236}">
                <a16:creationId xmlns:a16="http://schemas.microsoft.com/office/drawing/2014/main" id="{1570F1F0-9C0C-1547-6024-58EF2549EB36}"/>
              </a:ext>
            </a:extLst>
          </p:cNvPr>
          <p:cNvSpPr txBox="1">
            <a:spLocks/>
          </p:cNvSpPr>
          <p:nvPr/>
        </p:nvSpPr>
        <p:spPr>
          <a:xfrm>
            <a:off x="1066508" y="1840282"/>
            <a:ext cx="47212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3200" dirty="0"/>
              <a:t>Option</a:t>
            </a:r>
            <a:r>
              <a:rPr lang="zh-TW" altLang="en-US" sz="3200" dirty="0"/>
              <a:t> </a:t>
            </a:r>
            <a:r>
              <a:rPr lang="en-US" altLang="zh-TW" sz="3200" dirty="0"/>
              <a:t>1</a:t>
            </a:r>
          </a:p>
          <a:p>
            <a:pPr algn="l"/>
            <a:r>
              <a:rPr lang="en-US" sz="1800" dirty="0"/>
              <a:t>Build the Digital Health Companion</a:t>
            </a:r>
          </a:p>
        </p:txBody>
      </p:sp>
    </p:spTree>
    <p:extLst>
      <p:ext uri="{BB962C8B-B14F-4D97-AF65-F5344CB8AC3E}">
        <p14:creationId xmlns:p14="http://schemas.microsoft.com/office/powerpoint/2010/main" val="22632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B49A-3E8C-B9F2-5E60-6F1EE2AB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3F599-999B-A946-4B87-B15B5480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Summary (5-Year)</a:t>
            </a:r>
          </a:p>
        </p:txBody>
      </p:sp>
      <p:sp>
        <p:nvSpPr>
          <p:cNvPr id="5" name="Google Shape;2259;p50">
            <a:extLst>
              <a:ext uri="{FF2B5EF4-FFF2-40B4-BE49-F238E27FC236}">
                <a16:creationId xmlns:a16="http://schemas.microsoft.com/office/drawing/2014/main" id="{D339B3F4-6D7C-0E50-775F-EB152D79640A}"/>
              </a:ext>
            </a:extLst>
          </p:cNvPr>
          <p:cNvSpPr/>
          <p:nvPr/>
        </p:nvSpPr>
        <p:spPr>
          <a:xfrm>
            <a:off x="540326" y="1909300"/>
            <a:ext cx="2040689" cy="2040689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61;p50">
            <a:extLst>
              <a:ext uri="{FF2B5EF4-FFF2-40B4-BE49-F238E27FC236}">
                <a16:creationId xmlns:a16="http://schemas.microsoft.com/office/drawing/2014/main" id="{37593B7D-DC6F-48F1-AA14-0E4F0143C1FA}"/>
              </a:ext>
            </a:extLst>
          </p:cNvPr>
          <p:cNvSpPr txBox="1">
            <a:spLocks/>
          </p:cNvSpPr>
          <p:nvPr/>
        </p:nvSpPr>
        <p:spPr>
          <a:xfrm>
            <a:off x="664001" y="2723694"/>
            <a:ext cx="1793338" cy="411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sz="3600" dirty="0">
                <a:solidFill>
                  <a:schemeClr val="dk1"/>
                </a:solidFill>
                <a:latin typeface="Krona One"/>
                <a:sym typeface="Krona One"/>
              </a:rPr>
              <a:t>105%</a:t>
            </a:r>
            <a:endParaRPr lang="en" sz="3600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  <p:sp>
        <p:nvSpPr>
          <p:cNvPr id="8" name="Google Shape;2263;p50">
            <a:extLst>
              <a:ext uri="{FF2B5EF4-FFF2-40B4-BE49-F238E27FC236}">
                <a16:creationId xmlns:a16="http://schemas.microsoft.com/office/drawing/2014/main" id="{1881D529-B613-DCB1-505B-4AB3AFAABEC8}"/>
              </a:ext>
            </a:extLst>
          </p:cNvPr>
          <p:cNvSpPr txBox="1">
            <a:spLocks/>
          </p:cNvSpPr>
          <p:nvPr/>
        </p:nvSpPr>
        <p:spPr>
          <a:xfrm>
            <a:off x="2780327" y="1543600"/>
            <a:ext cx="47212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pPr algn="l"/>
            <a:r>
              <a:rPr lang="en-US" sz="1100" dirty="0"/>
              <a:t>Build the Digital Health Companion</a:t>
            </a:r>
          </a:p>
        </p:txBody>
      </p:sp>
      <p:sp>
        <p:nvSpPr>
          <p:cNvPr id="7" name="Google Shape;2263;p50">
            <a:extLst>
              <a:ext uri="{FF2B5EF4-FFF2-40B4-BE49-F238E27FC236}">
                <a16:creationId xmlns:a16="http://schemas.microsoft.com/office/drawing/2014/main" id="{96F887B2-EEFB-1966-9297-2996E62C0918}"/>
              </a:ext>
            </a:extLst>
          </p:cNvPr>
          <p:cNvSpPr txBox="1">
            <a:spLocks/>
          </p:cNvSpPr>
          <p:nvPr/>
        </p:nvSpPr>
        <p:spPr>
          <a:xfrm>
            <a:off x="8847315" y="-394705"/>
            <a:ext cx="2866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  <a:p>
            <a:r>
              <a:rPr lang="en-US" sz="1100" dirty="0"/>
              <a:t>Do Nothing (Baseline)</a:t>
            </a:r>
          </a:p>
        </p:txBody>
      </p:sp>
      <p:sp>
        <p:nvSpPr>
          <p:cNvPr id="11" name="Google Shape;2258;p50">
            <a:extLst>
              <a:ext uri="{FF2B5EF4-FFF2-40B4-BE49-F238E27FC236}">
                <a16:creationId xmlns:a16="http://schemas.microsoft.com/office/drawing/2014/main" id="{FA539837-A6D6-1257-0F5F-A93AD200BFED}"/>
              </a:ext>
            </a:extLst>
          </p:cNvPr>
          <p:cNvSpPr/>
          <p:nvPr/>
        </p:nvSpPr>
        <p:spPr>
          <a:xfrm>
            <a:off x="9867943" y="-1716421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61;p50">
            <a:extLst>
              <a:ext uri="{FF2B5EF4-FFF2-40B4-BE49-F238E27FC236}">
                <a16:creationId xmlns:a16="http://schemas.microsoft.com/office/drawing/2014/main" id="{F56EDD7B-7B4D-ACBE-ACD4-6623756439C1}"/>
              </a:ext>
            </a:extLst>
          </p:cNvPr>
          <p:cNvSpPr txBox="1">
            <a:spLocks/>
          </p:cNvSpPr>
          <p:nvPr/>
        </p:nvSpPr>
        <p:spPr>
          <a:xfrm>
            <a:off x="9639343" y="-1449479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sz="1200" dirty="0">
                <a:solidFill>
                  <a:schemeClr val="dk1"/>
                </a:solidFill>
                <a:latin typeface="Krona One"/>
                <a:sym typeface="Krona One"/>
              </a:rPr>
              <a:t>-367%</a:t>
            </a:r>
            <a:endParaRPr lang="en" sz="1200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B7E4F0-30B4-4320-BD52-1711A5A8C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99919"/>
              </p:ext>
            </p:extLst>
          </p:nvPr>
        </p:nvGraphicFramePr>
        <p:xfrm>
          <a:off x="2780327" y="2032597"/>
          <a:ext cx="5452319" cy="220599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33774">
                  <a:extLst>
                    <a:ext uri="{9D8B030D-6E8A-4147-A177-3AD203B41FA5}">
                      <a16:colId xmlns:a16="http://schemas.microsoft.com/office/drawing/2014/main" val="1649866913"/>
                    </a:ext>
                  </a:extLst>
                </a:gridCol>
                <a:gridCol w="1000076">
                  <a:extLst>
                    <a:ext uri="{9D8B030D-6E8A-4147-A177-3AD203B41FA5}">
                      <a16:colId xmlns:a16="http://schemas.microsoft.com/office/drawing/2014/main" val="2176023860"/>
                    </a:ext>
                  </a:extLst>
                </a:gridCol>
                <a:gridCol w="760058">
                  <a:extLst>
                    <a:ext uri="{9D8B030D-6E8A-4147-A177-3AD203B41FA5}">
                      <a16:colId xmlns:a16="http://schemas.microsoft.com/office/drawing/2014/main" val="3016109659"/>
                    </a:ext>
                  </a:extLst>
                </a:gridCol>
                <a:gridCol w="856066">
                  <a:extLst>
                    <a:ext uri="{9D8B030D-6E8A-4147-A177-3AD203B41FA5}">
                      <a16:colId xmlns:a16="http://schemas.microsoft.com/office/drawing/2014/main" val="2164652288"/>
                    </a:ext>
                  </a:extLst>
                </a:gridCol>
                <a:gridCol w="904069">
                  <a:extLst>
                    <a:ext uri="{9D8B030D-6E8A-4147-A177-3AD203B41FA5}">
                      <a16:colId xmlns:a16="http://schemas.microsoft.com/office/drawing/2014/main" val="1035084329"/>
                    </a:ext>
                  </a:extLst>
                </a:gridCol>
                <a:gridCol w="998276">
                  <a:extLst>
                    <a:ext uri="{9D8B030D-6E8A-4147-A177-3AD203B41FA5}">
                      <a16:colId xmlns:a16="http://schemas.microsoft.com/office/drawing/2014/main" val="2988868767"/>
                    </a:ext>
                  </a:extLst>
                </a:gridCol>
              </a:tblGrid>
              <a:tr h="2925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Year 1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Year 2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Year 3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Year 4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accent6">
                              <a:lumMod val="9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Year 5</a:t>
                      </a:r>
                      <a:endParaRPr lang="en-TW" sz="1200" kern="100" dirty="0">
                        <a:solidFill>
                          <a:schemeClr val="accent6">
                            <a:lumMod val="95000"/>
                          </a:schemeClr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24461"/>
                  </a:ext>
                </a:extLst>
              </a:tr>
              <a:tr h="544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Total Cost</a:t>
                      </a:r>
                      <a:endParaRPr lang="en-TW" sz="12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$1,080,000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$190000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$200,000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$210,000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$220,000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53392"/>
                  </a:ext>
                </a:extLst>
              </a:tr>
              <a:tr h="544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Total Benefits</a:t>
                      </a:r>
                      <a:endParaRPr lang="en-TW" sz="12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$50,000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$600,000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$900,000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$1,100,000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$1,250,000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611845"/>
                  </a:ext>
                </a:extLst>
              </a:tr>
              <a:tr h="544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Net Benefit</a:t>
                      </a:r>
                      <a:endParaRPr lang="en-TW" sz="12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>
                          <a:effectLst/>
                          <a:latin typeface="Century Gothic" panose="020B0502020202020204" pitchFamily="34" charset="0"/>
                        </a:rPr>
                        <a:t>–$1,030,000</a:t>
                      </a:r>
                      <a:endParaRPr lang="en-TW" sz="1200" kern="10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>
                          <a:effectLst/>
                          <a:latin typeface="Century Gothic" panose="020B0502020202020204" pitchFamily="34" charset="0"/>
                        </a:rPr>
                        <a:t>$410,000</a:t>
                      </a:r>
                      <a:endParaRPr lang="en-TW" sz="1200" kern="10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$700,000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$890,000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$1,030,000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8BE">
                        <a:alpha val="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53399"/>
                  </a:ext>
                </a:extLst>
              </a:tr>
              <a:tr h="2798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TW" sz="1200" kern="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ROI</a:t>
                      </a:r>
                      <a:endParaRPr lang="en-TW" sz="12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>
                          <a:effectLst/>
                          <a:latin typeface="Century Gothic" panose="020B0502020202020204" pitchFamily="34" charset="0"/>
                        </a:rPr>
                        <a:t>-47%</a:t>
                      </a:r>
                      <a:endParaRPr lang="en-TW" sz="1200" kern="10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18%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47%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78%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0" dirty="0">
                          <a:effectLst/>
                          <a:latin typeface="Century Gothic" panose="020B0502020202020204" pitchFamily="34" charset="0"/>
                        </a:rPr>
                        <a:t>105%</a:t>
                      </a:r>
                      <a:endParaRPr lang="en-TW" sz="1200" kern="100" dirty="0">
                        <a:effectLst/>
                        <a:latin typeface="Century Gothic" panose="020B0502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90" marR="473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64183"/>
                  </a:ext>
                </a:extLst>
              </a:tr>
            </a:tbl>
          </a:graphicData>
        </a:graphic>
      </p:graphicFrame>
      <p:sp>
        <p:nvSpPr>
          <p:cNvPr id="4" name="Google Shape;2265;p50">
            <a:extLst>
              <a:ext uri="{FF2B5EF4-FFF2-40B4-BE49-F238E27FC236}">
                <a16:creationId xmlns:a16="http://schemas.microsoft.com/office/drawing/2014/main" id="{2DB0F912-96A0-07AA-9A62-6E70B2BA56E5}"/>
              </a:ext>
            </a:extLst>
          </p:cNvPr>
          <p:cNvSpPr txBox="1">
            <a:spLocks/>
          </p:cNvSpPr>
          <p:nvPr/>
        </p:nvSpPr>
        <p:spPr>
          <a:xfrm>
            <a:off x="2780327" y="4238588"/>
            <a:ext cx="5873812" cy="69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zh-TW" sz="1800" dirty="0"/>
              <a:t>Payback</a:t>
            </a:r>
            <a:r>
              <a:rPr lang="zh-TW" altLang="en-US" sz="1800" dirty="0"/>
              <a:t> </a:t>
            </a:r>
            <a:r>
              <a:rPr lang="en-US" altLang="zh-TW" sz="1800" dirty="0"/>
              <a:t>period</a:t>
            </a:r>
            <a:r>
              <a:rPr lang="zh-TW" altLang="en-US" sz="1800" dirty="0"/>
              <a:t> </a:t>
            </a:r>
            <a:r>
              <a:rPr lang="en-US" altLang="zh-TW" sz="1800" dirty="0"/>
              <a:t>≈ 2.5 years</a:t>
            </a:r>
            <a:endParaRPr lang="en-US" sz="1800" dirty="0"/>
          </a:p>
          <a:p>
            <a:pPr marL="0" indent="0">
              <a:lnSpc>
                <a:spcPct val="150000"/>
              </a:lnSpc>
              <a:buFont typeface="Nunito Light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572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B49A-3E8C-B9F2-5E60-6F1EE2AB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3F599-999B-A946-4B87-B15B5480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Summary (5-Year)</a:t>
            </a:r>
          </a:p>
        </p:txBody>
      </p:sp>
      <p:sp>
        <p:nvSpPr>
          <p:cNvPr id="25" name="Google Shape;2265;p50">
            <a:extLst>
              <a:ext uri="{FF2B5EF4-FFF2-40B4-BE49-F238E27FC236}">
                <a16:creationId xmlns:a16="http://schemas.microsoft.com/office/drawing/2014/main" id="{E7B19D8A-A93D-C5D8-B11C-94C4EAE091C3}"/>
              </a:ext>
            </a:extLst>
          </p:cNvPr>
          <p:cNvSpPr txBox="1">
            <a:spLocks/>
          </p:cNvSpPr>
          <p:nvPr/>
        </p:nvSpPr>
        <p:spPr>
          <a:xfrm>
            <a:off x="897454" y="1590756"/>
            <a:ext cx="5720992" cy="26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Nunito Light"/>
              <a:buNone/>
            </a:pPr>
            <a:r>
              <a:rPr lang="en-US" sz="1800" dirty="0"/>
              <a:t>Investment: None</a:t>
            </a:r>
          </a:p>
          <a:p>
            <a:pPr marL="0" indent="0">
              <a:lnSpc>
                <a:spcPct val="150000"/>
              </a:lnSpc>
              <a:buFont typeface="Nunito Light"/>
              <a:buNone/>
            </a:pPr>
            <a:r>
              <a:rPr lang="en-US" sz="1800" dirty="0"/>
              <a:t>Risks: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Continued overreliance on government contracts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Lost private-sector opportunities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No new revenue streams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Rising competitive disadvantage</a:t>
            </a:r>
          </a:p>
          <a:p>
            <a:pPr marL="0" indent="0">
              <a:buFont typeface="Nunito Light"/>
              <a:buNone/>
            </a:pPr>
            <a:endParaRPr lang="en-US" sz="1050" dirty="0"/>
          </a:p>
        </p:txBody>
      </p:sp>
      <p:sp>
        <p:nvSpPr>
          <p:cNvPr id="2" name="Google Shape;2258;p50">
            <a:extLst>
              <a:ext uri="{FF2B5EF4-FFF2-40B4-BE49-F238E27FC236}">
                <a16:creationId xmlns:a16="http://schemas.microsoft.com/office/drawing/2014/main" id="{FDE5BCB2-0E72-A0C3-9EA6-59BF47184B71}"/>
              </a:ext>
            </a:extLst>
          </p:cNvPr>
          <p:cNvSpPr/>
          <p:nvPr/>
        </p:nvSpPr>
        <p:spPr>
          <a:xfrm>
            <a:off x="6509980" y="2187884"/>
            <a:ext cx="2147451" cy="2147451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63;p50">
            <a:extLst>
              <a:ext uri="{FF2B5EF4-FFF2-40B4-BE49-F238E27FC236}">
                <a16:creationId xmlns:a16="http://schemas.microsoft.com/office/drawing/2014/main" id="{212F865B-985A-2A85-5CDA-C966CED5098E}"/>
              </a:ext>
            </a:extLst>
          </p:cNvPr>
          <p:cNvSpPr txBox="1">
            <a:spLocks/>
          </p:cNvSpPr>
          <p:nvPr/>
        </p:nvSpPr>
        <p:spPr>
          <a:xfrm>
            <a:off x="4572000" y="1407906"/>
            <a:ext cx="2866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  <a:p>
            <a:pPr algn="r"/>
            <a:r>
              <a:rPr lang="en-US" sz="1100" dirty="0"/>
              <a:t>Do Nothing (Baseline)</a:t>
            </a:r>
          </a:p>
        </p:txBody>
      </p:sp>
      <p:sp>
        <p:nvSpPr>
          <p:cNvPr id="7" name="Google Shape;2261;p50">
            <a:extLst>
              <a:ext uri="{FF2B5EF4-FFF2-40B4-BE49-F238E27FC236}">
                <a16:creationId xmlns:a16="http://schemas.microsoft.com/office/drawing/2014/main" id="{747172ED-D0B3-CA9A-927D-082D474908BA}"/>
              </a:ext>
            </a:extLst>
          </p:cNvPr>
          <p:cNvSpPr txBox="1">
            <a:spLocks/>
          </p:cNvSpPr>
          <p:nvPr/>
        </p:nvSpPr>
        <p:spPr>
          <a:xfrm>
            <a:off x="6606961" y="3078759"/>
            <a:ext cx="195348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sz="3200" dirty="0">
                <a:solidFill>
                  <a:schemeClr val="dk1"/>
                </a:solidFill>
                <a:latin typeface="Krona One"/>
                <a:sym typeface="Krona One"/>
              </a:rPr>
              <a:t>-367%</a:t>
            </a:r>
            <a:endParaRPr lang="en" sz="3200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  <p:sp>
        <p:nvSpPr>
          <p:cNvPr id="5" name="Google Shape;2259;p50">
            <a:extLst>
              <a:ext uri="{FF2B5EF4-FFF2-40B4-BE49-F238E27FC236}">
                <a16:creationId xmlns:a16="http://schemas.microsoft.com/office/drawing/2014/main" id="{C6060236-6231-2CD2-929F-D38D8D7210D0}"/>
              </a:ext>
            </a:extLst>
          </p:cNvPr>
          <p:cNvSpPr/>
          <p:nvPr/>
        </p:nvSpPr>
        <p:spPr>
          <a:xfrm>
            <a:off x="-2129891" y="1773606"/>
            <a:ext cx="1545985" cy="1545985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61;p50">
            <a:extLst>
              <a:ext uri="{FF2B5EF4-FFF2-40B4-BE49-F238E27FC236}">
                <a16:creationId xmlns:a16="http://schemas.microsoft.com/office/drawing/2014/main" id="{25A8EEDE-FFCA-B43D-4D5B-1A7AA7CBE016}"/>
              </a:ext>
            </a:extLst>
          </p:cNvPr>
          <p:cNvSpPr txBox="1">
            <a:spLocks/>
          </p:cNvSpPr>
          <p:nvPr/>
        </p:nvSpPr>
        <p:spPr>
          <a:xfrm>
            <a:off x="-2129892" y="2371498"/>
            <a:ext cx="154598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sz="3200" dirty="0">
                <a:solidFill>
                  <a:schemeClr val="dk1"/>
                </a:solidFill>
                <a:latin typeface="Krona One"/>
                <a:sym typeface="Krona One"/>
              </a:rPr>
              <a:t>105%</a:t>
            </a:r>
            <a:endParaRPr lang="en" sz="3200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  <p:sp>
        <p:nvSpPr>
          <p:cNvPr id="8" name="Google Shape;2263;p50">
            <a:extLst>
              <a:ext uri="{FF2B5EF4-FFF2-40B4-BE49-F238E27FC236}">
                <a16:creationId xmlns:a16="http://schemas.microsoft.com/office/drawing/2014/main" id="{5E7CF474-8E35-AC1F-4E09-B07EA65A9F21}"/>
              </a:ext>
            </a:extLst>
          </p:cNvPr>
          <p:cNvSpPr txBox="1">
            <a:spLocks/>
          </p:cNvSpPr>
          <p:nvPr/>
        </p:nvSpPr>
        <p:spPr>
          <a:xfrm>
            <a:off x="-2789100" y="3832720"/>
            <a:ext cx="2866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r>
              <a:rPr lang="en-US" sz="1100" dirty="0"/>
              <a:t>Build the Digital Health Companion</a:t>
            </a:r>
          </a:p>
        </p:txBody>
      </p:sp>
    </p:spTree>
    <p:extLst>
      <p:ext uri="{BB962C8B-B14F-4D97-AF65-F5344CB8AC3E}">
        <p14:creationId xmlns:p14="http://schemas.microsoft.com/office/powerpoint/2010/main" val="76042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B49A-3E8C-B9F2-5E60-6F1EE2AB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3F599-999B-A946-4B87-B15B5480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Summary (5-Year)</a:t>
            </a:r>
          </a:p>
        </p:txBody>
      </p:sp>
      <p:sp>
        <p:nvSpPr>
          <p:cNvPr id="5" name="Google Shape;2259;p50">
            <a:extLst>
              <a:ext uri="{FF2B5EF4-FFF2-40B4-BE49-F238E27FC236}">
                <a16:creationId xmlns:a16="http://schemas.microsoft.com/office/drawing/2014/main" id="{D339B3F4-6D7C-0E50-775F-EB152D79640A}"/>
              </a:ext>
            </a:extLst>
          </p:cNvPr>
          <p:cNvSpPr/>
          <p:nvPr/>
        </p:nvSpPr>
        <p:spPr>
          <a:xfrm>
            <a:off x="1942031" y="1712322"/>
            <a:ext cx="1545985" cy="1545985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61;p50">
            <a:extLst>
              <a:ext uri="{FF2B5EF4-FFF2-40B4-BE49-F238E27FC236}">
                <a16:creationId xmlns:a16="http://schemas.microsoft.com/office/drawing/2014/main" id="{37593B7D-DC6F-48F1-AA14-0E4F0143C1FA}"/>
              </a:ext>
            </a:extLst>
          </p:cNvPr>
          <p:cNvSpPr txBox="1">
            <a:spLocks/>
          </p:cNvSpPr>
          <p:nvPr/>
        </p:nvSpPr>
        <p:spPr>
          <a:xfrm>
            <a:off x="1942030" y="2310214"/>
            <a:ext cx="154598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sz="3200" dirty="0">
                <a:solidFill>
                  <a:schemeClr val="dk1"/>
                </a:solidFill>
                <a:latin typeface="Krona One"/>
                <a:sym typeface="Krona One"/>
              </a:rPr>
              <a:t>105%</a:t>
            </a:r>
            <a:endParaRPr lang="en" sz="3200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  <p:sp>
        <p:nvSpPr>
          <p:cNvPr id="8" name="Google Shape;2263;p50">
            <a:extLst>
              <a:ext uri="{FF2B5EF4-FFF2-40B4-BE49-F238E27FC236}">
                <a16:creationId xmlns:a16="http://schemas.microsoft.com/office/drawing/2014/main" id="{1881D529-B613-DCB1-505B-4AB3AFAABEC8}"/>
              </a:ext>
            </a:extLst>
          </p:cNvPr>
          <p:cNvSpPr txBox="1">
            <a:spLocks/>
          </p:cNvSpPr>
          <p:nvPr/>
        </p:nvSpPr>
        <p:spPr>
          <a:xfrm>
            <a:off x="1282822" y="3771436"/>
            <a:ext cx="2866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r>
              <a:rPr lang="en-US" sz="1100" dirty="0"/>
              <a:t>Build the Digital Health Companion</a:t>
            </a:r>
          </a:p>
        </p:txBody>
      </p:sp>
      <p:sp>
        <p:nvSpPr>
          <p:cNvPr id="25" name="Google Shape;2265;p50">
            <a:extLst>
              <a:ext uri="{FF2B5EF4-FFF2-40B4-BE49-F238E27FC236}">
                <a16:creationId xmlns:a16="http://schemas.microsoft.com/office/drawing/2014/main" id="{E7B19D8A-A93D-C5D8-B11C-94C4EAE091C3}"/>
              </a:ext>
            </a:extLst>
          </p:cNvPr>
          <p:cNvSpPr txBox="1">
            <a:spLocks/>
          </p:cNvSpPr>
          <p:nvPr/>
        </p:nvSpPr>
        <p:spPr>
          <a:xfrm>
            <a:off x="4659885" y="5609293"/>
            <a:ext cx="33095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sz="1050" dirty="0"/>
              <a:t>Investment: None</a:t>
            </a:r>
          </a:p>
          <a:p>
            <a:pPr marL="0" indent="0">
              <a:buFont typeface="Nunito Light"/>
              <a:buNone/>
            </a:pPr>
            <a:r>
              <a:rPr lang="en-US" sz="1050" dirty="0"/>
              <a:t>Risks:</a:t>
            </a:r>
          </a:p>
          <a:p>
            <a:pPr marL="0" indent="0">
              <a:buFont typeface="Nunito Light"/>
              <a:buNone/>
            </a:pPr>
            <a:r>
              <a:rPr lang="en-US" sz="1050" dirty="0"/>
              <a:t>Continued overreliance on government contracts</a:t>
            </a:r>
          </a:p>
          <a:p>
            <a:pPr marL="0" indent="0">
              <a:buFont typeface="Nunito Light"/>
              <a:buNone/>
            </a:pPr>
            <a:r>
              <a:rPr lang="en-US" sz="1050" dirty="0"/>
              <a:t>Lost private-sector opportunities</a:t>
            </a:r>
          </a:p>
          <a:p>
            <a:pPr marL="0" indent="0">
              <a:buFont typeface="Nunito Light"/>
              <a:buNone/>
            </a:pPr>
            <a:r>
              <a:rPr lang="en-US" sz="1050" dirty="0"/>
              <a:t>No new revenue streams</a:t>
            </a:r>
          </a:p>
          <a:p>
            <a:pPr marL="0" indent="0">
              <a:buFont typeface="Nunito Light"/>
              <a:buNone/>
            </a:pPr>
            <a:r>
              <a:rPr lang="en-US" sz="1050" dirty="0"/>
              <a:t>Rising competitive disadvantage</a:t>
            </a:r>
          </a:p>
          <a:p>
            <a:pPr marL="0" indent="0">
              <a:buFont typeface="Nunito Light"/>
              <a:buNone/>
            </a:pPr>
            <a:endParaRPr lang="en-US" sz="1050" dirty="0"/>
          </a:p>
        </p:txBody>
      </p:sp>
      <p:sp>
        <p:nvSpPr>
          <p:cNvPr id="2" name="Google Shape;2258;p50">
            <a:extLst>
              <a:ext uri="{FF2B5EF4-FFF2-40B4-BE49-F238E27FC236}">
                <a16:creationId xmlns:a16="http://schemas.microsoft.com/office/drawing/2014/main" id="{4EC7B429-333A-2BCE-5C5B-EB9A043E717E}"/>
              </a:ext>
            </a:extLst>
          </p:cNvPr>
          <p:cNvSpPr/>
          <p:nvPr/>
        </p:nvSpPr>
        <p:spPr>
          <a:xfrm>
            <a:off x="5744926" y="1958952"/>
            <a:ext cx="917830" cy="91783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63;p50">
            <a:extLst>
              <a:ext uri="{FF2B5EF4-FFF2-40B4-BE49-F238E27FC236}">
                <a16:creationId xmlns:a16="http://schemas.microsoft.com/office/drawing/2014/main" id="{28580934-344D-06B0-039F-76E32FBF82AD}"/>
              </a:ext>
            </a:extLst>
          </p:cNvPr>
          <p:cNvSpPr txBox="1">
            <a:spLocks/>
          </p:cNvSpPr>
          <p:nvPr/>
        </p:nvSpPr>
        <p:spPr>
          <a:xfrm>
            <a:off x="4770591" y="3425332"/>
            <a:ext cx="2866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  <a:p>
            <a:r>
              <a:rPr lang="en-US" sz="1100" dirty="0"/>
              <a:t>Do Nothing (Baseline)</a:t>
            </a:r>
          </a:p>
        </p:txBody>
      </p:sp>
      <p:sp>
        <p:nvSpPr>
          <p:cNvPr id="9" name="Google Shape;2261;p50">
            <a:extLst>
              <a:ext uri="{FF2B5EF4-FFF2-40B4-BE49-F238E27FC236}">
                <a16:creationId xmlns:a16="http://schemas.microsoft.com/office/drawing/2014/main" id="{17414CEC-9BDE-78FF-8D0E-D0CF2DB11B24}"/>
              </a:ext>
            </a:extLst>
          </p:cNvPr>
          <p:cNvSpPr txBox="1">
            <a:spLocks/>
          </p:cNvSpPr>
          <p:nvPr/>
        </p:nvSpPr>
        <p:spPr>
          <a:xfrm>
            <a:off x="5227098" y="2235017"/>
            <a:ext cx="195348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r>
              <a:rPr lang="en-US" altLang="zh-TW" dirty="0">
                <a:solidFill>
                  <a:schemeClr val="dk1"/>
                </a:solidFill>
                <a:latin typeface="Krona One"/>
                <a:sym typeface="Krona One"/>
              </a:rPr>
              <a:t>-367%</a:t>
            </a:r>
            <a:endParaRPr lang="en" dirty="0">
              <a:solidFill>
                <a:schemeClr val="dk1"/>
              </a:solidFill>
              <a:latin typeface="Krona One"/>
              <a:sym typeface="Krona One"/>
            </a:endParaRPr>
          </a:p>
        </p:txBody>
      </p:sp>
    </p:spTree>
    <p:extLst>
      <p:ext uri="{BB962C8B-B14F-4D97-AF65-F5344CB8AC3E}">
        <p14:creationId xmlns:p14="http://schemas.microsoft.com/office/powerpoint/2010/main" val="47050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E918B-DC3E-AC81-ADC8-8EC1C4F1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BA2D04-3439-353B-74FD-9F687BC8E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61496"/>
              </p:ext>
            </p:extLst>
          </p:nvPr>
        </p:nvGraphicFramePr>
        <p:xfrm>
          <a:off x="943271" y="1197930"/>
          <a:ext cx="7257457" cy="3217235"/>
        </p:xfrm>
        <a:graphic>
          <a:graphicData uri="http://schemas.openxmlformats.org/drawingml/2006/table">
            <a:tbl>
              <a:tblPr firstRow="1" firstCol="1" lastRow="1"/>
              <a:tblGrid>
                <a:gridCol w="2298861">
                  <a:extLst>
                    <a:ext uri="{9D8B030D-6E8A-4147-A177-3AD203B41FA5}">
                      <a16:colId xmlns:a16="http://schemas.microsoft.com/office/drawing/2014/main" val="2195309545"/>
                    </a:ext>
                  </a:extLst>
                </a:gridCol>
                <a:gridCol w="832157">
                  <a:extLst>
                    <a:ext uri="{9D8B030D-6E8A-4147-A177-3AD203B41FA5}">
                      <a16:colId xmlns:a16="http://schemas.microsoft.com/office/drawing/2014/main" val="66840234"/>
                    </a:ext>
                  </a:extLst>
                </a:gridCol>
                <a:gridCol w="2777771">
                  <a:extLst>
                    <a:ext uri="{9D8B030D-6E8A-4147-A177-3AD203B41FA5}">
                      <a16:colId xmlns:a16="http://schemas.microsoft.com/office/drawing/2014/main" val="2219089482"/>
                    </a:ext>
                  </a:extLst>
                </a:gridCol>
                <a:gridCol w="1348668">
                  <a:extLst>
                    <a:ext uri="{9D8B030D-6E8A-4147-A177-3AD203B41FA5}">
                      <a16:colId xmlns:a16="http://schemas.microsoft.com/office/drawing/2014/main" val="650697173"/>
                    </a:ext>
                  </a:extLst>
                </a:gridCol>
              </a:tblGrid>
              <a:tr h="488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Criteria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Weight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Option 1</a:t>
                      </a:r>
                    </a:p>
                    <a:p>
                      <a:pPr algn="ctr"/>
                      <a:r>
                        <a:rPr lang="en-US" sz="1400" b="1" dirty="0"/>
                        <a:t>Digital Health</a:t>
                      </a:r>
                      <a:r>
                        <a:rPr lang="zh-TW" altLang="en-US" sz="1400" b="1" dirty="0"/>
                        <a:t> </a:t>
                      </a:r>
                      <a:r>
                        <a:rPr lang="en-US" sz="1400" b="1" dirty="0"/>
                        <a:t>Companion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Option 2</a:t>
                      </a:r>
                    </a:p>
                    <a:p>
                      <a:pPr algn="ctr"/>
                      <a:r>
                        <a:rPr lang="en-US" sz="1400" b="1" dirty="0"/>
                        <a:t>Do Nothing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35624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400" b="1" dirty="0"/>
                        <a:t>Functional Coverage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/>
                        <a:t>20%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10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4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331126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400" b="1" dirty="0"/>
                        <a:t>Integration &amp; Scalability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20%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9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5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20109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400" b="1" dirty="0"/>
                        <a:t>Compliance &amp; Security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/>
                        <a:t>15%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10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/>
                        <a:t>6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427815"/>
                  </a:ext>
                </a:extLst>
              </a:tr>
              <a:tr h="373213">
                <a:tc>
                  <a:txBody>
                    <a:bodyPr/>
                    <a:lstStyle/>
                    <a:p>
                      <a:r>
                        <a:rPr lang="en-US" sz="1400" b="1" dirty="0"/>
                        <a:t>Cost Efficiency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/>
                        <a:t>15%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7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9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618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Maintainability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/>
                        <a:t>10%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8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5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848633"/>
                  </a:ext>
                </a:extLst>
              </a:tr>
              <a:tr h="373213">
                <a:tc>
                  <a:txBody>
                    <a:bodyPr/>
                    <a:lstStyle/>
                    <a:p>
                      <a:r>
                        <a:rPr lang="en-US" sz="1400" b="1" dirty="0"/>
                        <a:t>ROI (5-Year)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20%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9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2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095697"/>
                  </a:ext>
                </a:extLst>
              </a:tr>
              <a:tr h="373213">
                <a:tc>
                  <a:txBody>
                    <a:bodyPr/>
                    <a:lstStyle/>
                    <a:p>
                      <a:r>
                        <a:rPr lang="en-US" sz="1400" b="1" dirty="0"/>
                        <a:t>Weighted Score</a:t>
                      </a:r>
                      <a:endParaRPr lang="en-US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79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b="1" dirty="0"/>
                        <a:t>100%</a:t>
                      </a:r>
                      <a:endParaRPr lang="en-TW" sz="14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79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8.9</a:t>
                      </a:r>
                      <a:endParaRPr lang="en-TW" sz="20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b="0" dirty="0"/>
                        <a:t>5.2</a:t>
                      </a:r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79F">
                        <a:alpha val="4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7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1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56323-3F59-F323-951E-DE6ADA87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B30877-D836-680F-D34B-1EDB2C81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00" b="1532"/>
          <a:stretch>
            <a:fillRect/>
          </a:stretch>
        </p:blipFill>
        <p:spPr>
          <a:xfrm>
            <a:off x="5895948" y="1381760"/>
            <a:ext cx="1282524" cy="2880998"/>
          </a:xfrm>
          <a:prstGeom prst="round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816A2E-D30D-8865-D363-A6DDBB0F0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275" y="1926273"/>
            <a:ext cx="5884024" cy="2194500"/>
          </a:xfrm>
        </p:spPr>
        <p:txBody>
          <a:bodyPr/>
          <a:lstStyle/>
          <a:p>
            <a:pPr marL="127000" indent="0">
              <a:lnSpc>
                <a:spcPct val="150000"/>
              </a:lnSpc>
              <a:buNone/>
            </a:pPr>
            <a:r>
              <a:rPr lang="en-US" dirty="0"/>
              <a:t>Reasons:</a:t>
            </a:r>
          </a:p>
          <a:p>
            <a:pPr>
              <a:lnSpc>
                <a:spcPct val="150000"/>
              </a:lnSpc>
            </a:pPr>
            <a:r>
              <a:rPr lang="en-US" dirty="0"/>
              <a:t>High 5-year ROI (105%)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Supports diversification strategy</a:t>
            </a:r>
          </a:p>
          <a:p>
            <a:pPr>
              <a:lnSpc>
                <a:spcPct val="150000"/>
              </a:lnSpc>
            </a:pPr>
            <a:r>
              <a:rPr lang="en-US" dirty="0"/>
              <a:t>Aligns with market demand</a:t>
            </a:r>
          </a:p>
          <a:p>
            <a:pPr>
              <a:lnSpc>
                <a:spcPct val="150000"/>
              </a:lnSpc>
            </a:pPr>
            <a:r>
              <a:rPr lang="en-US" dirty="0"/>
              <a:t>Builds recurring revenue</a:t>
            </a:r>
          </a:p>
          <a:p>
            <a:pPr>
              <a:lnSpc>
                <a:spcPct val="150000"/>
              </a:lnSpc>
            </a:pPr>
            <a:r>
              <a:rPr lang="en-US" dirty="0"/>
              <a:t>Enhances CGI’s presence in digital health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53ECBE-1032-8F9E-AB6E-8DB5E3BA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Solution</a:t>
            </a:r>
          </a:p>
        </p:txBody>
      </p:sp>
      <p:pic>
        <p:nvPicPr>
          <p:cNvPr id="13" name="Picture 12" descr="A hand holding a cell phone">
            <a:extLst>
              <a:ext uri="{FF2B5EF4-FFF2-40B4-BE49-F238E27FC236}">
                <a16:creationId xmlns:a16="http://schemas.microsoft.com/office/drawing/2014/main" id="{9AD33D3A-BA7E-CC34-AFB0-1B9AA3804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348" l="10000" r="90000">
                        <a14:foregroundMark x1="64457" y1="95543" x2="66957" y2="95543"/>
                        <a14:foregroundMark x1="80000" y1="99348" x2="73370" y2="98804"/>
                      </a14:backgroundRemoval>
                    </a14:imgEffect>
                  </a14:imgLayer>
                </a14:imgProps>
              </a:ext>
            </a:extLst>
          </a:blip>
          <a:srcRect l="28052" t="26217" r="10694" b="-90"/>
          <a:stretch>
            <a:fillRect/>
          </a:stretch>
        </p:blipFill>
        <p:spPr>
          <a:xfrm>
            <a:off x="5521959" y="1303894"/>
            <a:ext cx="2900681" cy="3858136"/>
          </a:xfrm>
          <a:prstGeom prst="rect">
            <a:avLst/>
          </a:prstGeom>
        </p:spPr>
      </p:pic>
      <p:sp>
        <p:nvSpPr>
          <p:cNvPr id="18" name="Google Shape;49;p10">
            <a:extLst>
              <a:ext uri="{FF2B5EF4-FFF2-40B4-BE49-F238E27FC236}">
                <a16:creationId xmlns:a16="http://schemas.microsoft.com/office/drawing/2014/main" id="{A3EF7E69-B460-9E97-65A7-2C25D450BC88}"/>
              </a:ext>
            </a:extLst>
          </p:cNvPr>
          <p:cNvSpPr/>
          <p:nvPr/>
        </p:nvSpPr>
        <p:spPr>
          <a:xfrm>
            <a:off x="9463352" y="3232962"/>
            <a:ext cx="1872762" cy="3795637"/>
          </a:xfrm>
          <a:custGeom>
            <a:avLst/>
            <a:gdLst/>
            <a:ahLst/>
            <a:cxnLst/>
            <a:rect l="l" t="t" r="r" b="b"/>
            <a:pathLst>
              <a:path w="4989361" h="10112233" extrusionOk="0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2263;p50">
            <a:extLst>
              <a:ext uri="{FF2B5EF4-FFF2-40B4-BE49-F238E27FC236}">
                <a16:creationId xmlns:a16="http://schemas.microsoft.com/office/drawing/2014/main" id="{B7F2AB7B-8109-6FF2-39CF-654329588BF8}"/>
              </a:ext>
            </a:extLst>
          </p:cNvPr>
          <p:cNvSpPr txBox="1">
            <a:spLocks/>
          </p:cNvSpPr>
          <p:nvPr/>
        </p:nvSpPr>
        <p:spPr>
          <a:xfrm>
            <a:off x="800694" y="1505408"/>
            <a:ext cx="472126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Option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r>
              <a:rPr lang="en-US" sz="1100" dirty="0"/>
              <a:t>Build the Digital Health Companion</a:t>
            </a:r>
          </a:p>
        </p:txBody>
      </p:sp>
    </p:spTree>
    <p:extLst>
      <p:ext uri="{BB962C8B-B14F-4D97-AF65-F5344CB8AC3E}">
        <p14:creationId xmlns:p14="http://schemas.microsoft.com/office/powerpoint/2010/main" val="3945470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"/>
          <p:cNvSpPr/>
          <p:nvPr/>
        </p:nvSpPr>
        <p:spPr>
          <a:xfrm>
            <a:off x="3989850" y="3434956"/>
            <a:ext cx="1164300" cy="116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7"/>
          <p:cNvSpPr txBox="1">
            <a:spLocks noGrp="1"/>
          </p:cNvSpPr>
          <p:nvPr>
            <p:ph type="title"/>
          </p:nvPr>
        </p:nvSpPr>
        <p:spPr>
          <a:xfrm>
            <a:off x="770100" y="808236"/>
            <a:ext cx="760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Implementation Planning</a:t>
            </a:r>
            <a:endParaRPr dirty="0"/>
          </a:p>
        </p:txBody>
      </p:sp>
      <p:sp>
        <p:nvSpPr>
          <p:cNvPr id="1412" name="Google Shape;1412;p17"/>
          <p:cNvSpPr txBox="1">
            <a:spLocks noGrp="1"/>
          </p:cNvSpPr>
          <p:nvPr>
            <p:ph type="title" idx="2"/>
          </p:nvPr>
        </p:nvSpPr>
        <p:spPr>
          <a:xfrm>
            <a:off x="4061711" y="3671656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1413" name="Google Shape;1413;p17"/>
          <p:cNvSpPr txBox="1">
            <a:spLocks noGrp="1"/>
          </p:cNvSpPr>
          <p:nvPr>
            <p:ph type="subTitle" idx="1"/>
          </p:nvPr>
        </p:nvSpPr>
        <p:spPr>
          <a:xfrm>
            <a:off x="770100" y="2441122"/>
            <a:ext cx="760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Database &amp; Data Model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Transition Requirements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Risks &amp; Mitigation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Test Strategy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Implementation Strategy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"/>
          <p:cNvSpPr txBox="1">
            <a:spLocks noGrp="1"/>
          </p:cNvSpPr>
          <p:nvPr>
            <p:ph type="title"/>
          </p:nvPr>
        </p:nvSpPr>
        <p:spPr>
          <a:xfrm>
            <a:off x="-265465" y="125727"/>
            <a:ext cx="967493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 dirty="0"/>
              <a:t>Database &amp; Data Model Summary</a:t>
            </a:r>
            <a:endParaRPr sz="2500" dirty="0"/>
          </a:p>
        </p:txBody>
      </p:sp>
      <p:sp>
        <p:nvSpPr>
          <p:cNvPr id="1293" name="Google Shape;1293;p8"/>
          <p:cNvSpPr txBox="1">
            <a:spLocks noGrp="1"/>
          </p:cNvSpPr>
          <p:nvPr>
            <p:ph type="subTitle" idx="1"/>
          </p:nvPr>
        </p:nvSpPr>
        <p:spPr>
          <a:xfrm>
            <a:off x="4672899" y="2199062"/>
            <a:ext cx="357816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Core Entities: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User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Provider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Device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 err="1"/>
              <a:t>Vitals_Record</a:t>
            </a:r>
            <a:endParaRPr lang="en-US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Medication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 err="1"/>
              <a:t>Medication_Reminder</a:t>
            </a:r>
            <a:endParaRPr lang="en-US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Appointment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Message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Subscription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Billing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754E-4ACE-1F55-01F3-1780F693F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215" y="1300473"/>
            <a:ext cx="2494792" cy="2940178"/>
          </a:xfrm>
          <a:prstGeom prst="rect">
            <a:avLst/>
          </a:prstGeom>
          <a:noFill/>
        </p:spPr>
      </p:pic>
      <p:grpSp>
        <p:nvGrpSpPr>
          <p:cNvPr id="3" name="Google Shape;10316;p69">
            <a:extLst>
              <a:ext uri="{FF2B5EF4-FFF2-40B4-BE49-F238E27FC236}">
                <a16:creationId xmlns:a16="http://schemas.microsoft.com/office/drawing/2014/main" id="{764B13CA-BBCA-DC64-D14F-AF957E0A0626}"/>
              </a:ext>
            </a:extLst>
          </p:cNvPr>
          <p:cNvGrpSpPr/>
          <p:nvPr/>
        </p:nvGrpSpPr>
        <p:grpSpPr>
          <a:xfrm rot="10800000">
            <a:off x="-5746367" y="1429102"/>
            <a:ext cx="21048234" cy="2905200"/>
            <a:chOff x="2260344" y="2850752"/>
            <a:chExt cx="9286549" cy="1695336"/>
          </a:xfrm>
        </p:grpSpPr>
        <p:sp>
          <p:nvSpPr>
            <p:cNvPr id="4" name="Google Shape;10317;p69">
              <a:extLst>
                <a:ext uri="{FF2B5EF4-FFF2-40B4-BE49-F238E27FC236}">
                  <a16:creationId xmlns:a16="http://schemas.microsoft.com/office/drawing/2014/main" id="{D4F0B231-D2A1-A607-80F7-3BF29BCE155F}"/>
                </a:ext>
              </a:extLst>
            </p:cNvPr>
            <p:cNvSpPr/>
            <p:nvPr/>
          </p:nvSpPr>
          <p:spPr>
            <a:xfrm>
              <a:off x="2387844" y="2850752"/>
              <a:ext cx="2523300" cy="469200"/>
            </a:xfrm>
            <a:prstGeom prst="rect">
              <a:avLst/>
            </a:prstGeom>
            <a:noFill/>
            <a:ln w="25400" cap="flat" cmpd="sng">
              <a:solidFill>
                <a:srgbClr val="739E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" name="Google Shape;10318;p69">
              <a:extLst>
                <a:ext uri="{FF2B5EF4-FFF2-40B4-BE49-F238E27FC236}">
                  <a16:creationId xmlns:a16="http://schemas.microsoft.com/office/drawing/2014/main" id="{377C59A7-7DC7-9D60-3E4D-2B60A727183E}"/>
                </a:ext>
              </a:extLst>
            </p:cNvPr>
            <p:cNvCxnSpPr>
              <a:stCxn id="4" idx="1"/>
            </p:cNvCxnSpPr>
            <p:nvPr/>
          </p:nvCxnSpPr>
          <p:spPr>
            <a:xfrm rot="10800000">
              <a:off x="2260344" y="3084753"/>
              <a:ext cx="127500" cy="600"/>
            </a:xfrm>
            <a:prstGeom prst="straightConnector1">
              <a:avLst/>
            </a:prstGeom>
            <a:noFill/>
            <a:ln w="25400" cap="flat" cmpd="sng">
              <a:solidFill>
                <a:srgbClr val="739E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10319;p69">
              <a:extLst>
                <a:ext uri="{FF2B5EF4-FFF2-40B4-BE49-F238E27FC236}">
                  <a16:creationId xmlns:a16="http://schemas.microsoft.com/office/drawing/2014/main" id="{D0B1D38D-DFEE-AE40-9A30-DD3A57845610}"/>
                </a:ext>
              </a:extLst>
            </p:cNvPr>
            <p:cNvSpPr/>
            <p:nvPr/>
          </p:nvSpPr>
          <p:spPr>
            <a:xfrm>
              <a:off x="9362592" y="3476896"/>
              <a:ext cx="2049000" cy="469200"/>
            </a:xfrm>
            <a:prstGeom prst="rect">
              <a:avLst/>
            </a:prstGeom>
            <a:noFill/>
            <a:ln w="25400" cap="flat" cmpd="sng">
              <a:solidFill>
                <a:srgbClr val="92BF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0320;p69">
              <a:extLst>
                <a:ext uri="{FF2B5EF4-FFF2-40B4-BE49-F238E27FC236}">
                  <a16:creationId xmlns:a16="http://schemas.microsoft.com/office/drawing/2014/main" id="{E7993C6C-6DE5-18D3-A3E8-B245C803FC6C}"/>
                </a:ext>
              </a:extLst>
            </p:cNvPr>
            <p:cNvCxnSpPr>
              <a:endCxn id="6" idx="3"/>
            </p:cNvCxnSpPr>
            <p:nvPr/>
          </p:nvCxnSpPr>
          <p:spPr>
            <a:xfrm rot="10800000">
              <a:off x="11411593" y="3711495"/>
              <a:ext cx="135300" cy="0"/>
            </a:xfrm>
            <a:prstGeom prst="straightConnector1">
              <a:avLst/>
            </a:prstGeom>
            <a:noFill/>
            <a:ln w="25400" cap="flat" cmpd="sng">
              <a:solidFill>
                <a:srgbClr val="92BF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0321;p69">
              <a:extLst>
                <a:ext uri="{FF2B5EF4-FFF2-40B4-BE49-F238E27FC236}">
                  <a16:creationId xmlns:a16="http://schemas.microsoft.com/office/drawing/2014/main" id="{E5E89379-8324-3EC3-CE22-1940A1D1F4FD}"/>
                </a:ext>
              </a:extLst>
            </p:cNvPr>
            <p:cNvSpPr/>
            <p:nvPr/>
          </p:nvSpPr>
          <p:spPr>
            <a:xfrm>
              <a:off x="3439926" y="4076888"/>
              <a:ext cx="1470600" cy="469200"/>
            </a:xfrm>
            <a:prstGeom prst="rect">
              <a:avLst/>
            </a:prstGeom>
            <a:noFill/>
            <a:ln w="2540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0322;p69">
              <a:extLst>
                <a:ext uri="{FF2B5EF4-FFF2-40B4-BE49-F238E27FC236}">
                  <a16:creationId xmlns:a16="http://schemas.microsoft.com/office/drawing/2014/main" id="{6CC09DCA-2090-C1C2-284A-D966975EA6DE}"/>
                </a:ext>
              </a:extLst>
            </p:cNvPr>
            <p:cNvCxnSpPr>
              <a:stCxn id="8" idx="1"/>
            </p:cNvCxnSpPr>
            <p:nvPr/>
          </p:nvCxnSpPr>
          <p:spPr>
            <a:xfrm rot="10800000">
              <a:off x="3316026" y="4310887"/>
              <a:ext cx="123900" cy="600"/>
            </a:xfrm>
            <a:prstGeom prst="straightConnector1">
              <a:avLst/>
            </a:prstGeom>
            <a:noFill/>
            <a:ln w="25400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1304;p9">
            <a:extLst>
              <a:ext uri="{FF2B5EF4-FFF2-40B4-BE49-F238E27FC236}">
                <a16:creationId xmlns:a16="http://schemas.microsoft.com/office/drawing/2014/main" id="{E506BED2-9E0F-68CB-83CB-E1B3E550A698}"/>
              </a:ext>
            </a:extLst>
          </p:cNvPr>
          <p:cNvSpPr txBox="1">
            <a:spLocks/>
          </p:cNvSpPr>
          <p:nvPr/>
        </p:nvSpPr>
        <p:spPr>
          <a:xfrm>
            <a:off x="8650705" y="1356289"/>
            <a:ext cx="490832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Basic issues, ticket creation</a:t>
            </a:r>
          </a:p>
        </p:txBody>
      </p:sp>
      <p:sp>
        <p:nvSpPr>
          <p:cNvPr id="11" name="Google Shape;1304;p9">
            <a:extLst>
              <a:ext uri="{FF2B5EF4-FFF2-40B4-BE49-F238E27FC236}">
                <a16:creationId xmlns:a16="http://schemas.microsoft.com/office/drawing/2014/main" id="{F04E796F-0858-808A-3311-FC7D189330EE}"/>
              </a:ext>
            </a:extLst>
          </p:cNvPr>
          <p:cNvSpPr txBox="1">
            <a:spLocks/>
          </p:cNvSpPr>
          <p:nvPr/>
        </p:nvSpPr>
        <p:spPr>
          <a:xfrm>
            <a:off x="-5882915" y="2463077"/>
            <a:ext cx="56060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App-level fixes,</a:t>
            </a:r>
            <a:r>
              <a:rPr lang="zh-TW" altLang="en-US" sz="1800" dirty="0"/>
              <a:t> </a:t>
            </a:r>
            <a:r>
              <a:rPr lang="en-US" sz="1800" dirty="0"/>
              <a:t>pairing/reminder issues</a:t>
            </a:r>
          </a:p>
          <a:p>
            <a:pPr marL="0" indent="0"/>
            <a:endParaRPr lang="en-US" sz="1800" dirty="0"/>
          </a:p>
        </p:txBody>
      </p:sp>
      <p:sp>
        <p:nvSpPr>
          <p:cNvPr id="12" name="Google Shape;1304;p9">
            <a:extLst>
              <a:ext uri="{FF2B5EF4-FFF2-40B4-BE49-F238E27FC236}">
                <a16:creationId xmlns:a16="http://schemas.microsoft.com/office/drawing/2014/main" id="{17DA2722-47A3-AEB4-8B17-CB8AC4DAF852}"/>
              </a:ext>
            </a:extLst>
          </p:cNvPr>
          <p:cNvSpPr txBox="1">
            <a:spLocks/>
          </p:cNvSpPr>
          <p:nvPr/>
        </p:nvSpPr>
        <p:spPr>
          <a:xfrm>
            <a:off x="9293752" y="3528826"/>
            <a:ext cx="488986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Code-level fixes, AI errors, API/FHIR issues</a:t>
            </a:r>
          </a:p>
        </p:txBody>
      </p:sp>
      <p:sp>
        <p:nvSpPr>
          <p:cNvPr id="13" name="Google Shape;1300;p9">
            <a:extLst>
              <a:ext uri="{FF2B5EF4-FFF2-40B4-BE49-F238E27FC236}">
                <a16:creationId xmlns:a16="http://schemas.microsoft.com/office/drawing/2014/main" id="{776F44C0-EFB6-2EAE-2E89-0D54B26C97AF}"/>
              </a:ext>
            </a:extLst>
          </p:cNvPr>
          <p:cNvSpPr txBox="1">
            <a:spLocks/>
          </p:cNvSpPr>
          <p:nvPr/>
        </p:nvSpPr>
        <p:spPr>
          <a:xfrm>
            <a:off x="14337885" y="3932281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L3</a:t>
            </a:r>
          </a:p>
          <a:p>
            <a:r>
              <a:rPr lang="en-US" altLang="zh-TW" sz="1400" dirty="0"/>
              <a:t>Our</a:t>
            </a:r>
            <a:r>
              <a:rPr lang="zh-TW" altLang="en-US" sz="1400" dirty="0"/>
              <a:t> </a:t>
            </a:r>
            <a:r>
              <a:rPr lang="en-US" altLang="zh-TW" sz="1400" dirty="0"/>
              <a:t>Team</a:t>
            </a:r>
            <a:endParaRPr lang="en-US" sz="1400" dirty="0"/>
          </a:p>
        </p:txBody>
      </p:sp>
      <p:sp>
        <p:nvSpPr>
          <p:cNvPr id="14" name="Google Shape;1300;p9">
            <a:extLst>
              <a:ext uri="{FF2B5EF4-FFF2-40B4-BE49-F238E27FC236}">
                <a16:creationId xmlns:a16="http://schemas.microsoft.com/office/drawing/2014/main" id="{547F1ED4-7BBD-E2C0-D2BA-A82C5D85BA34}"/>
              </a:ext>
            </a:extLst>
          </p:cNvPr>
          <p:cNvSpPr txBox="1">
            <a:spLocks/>
          </p:cNvSpPr>
          <p:nvPr/>
        </p:nvSpPr>
        <p:spPr>
          <a:xfrm>
            <a:off x="12085973" y="1771617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L1</a:t>
            </a:r>
          </a:p>
          <a:p>
            <a:r>
              <a:rPr lang="en-US" altLang="zh-TW" sz="1400" dirty="0"/>
              <a:t>CGI</a:t>
            </a:r>
            <a:endParaRPr lang="en-US" sz="1400" dirty="0"/>
          </a:p>
        </p:txBody>
      </p:sp>
      <p:sp>
        <p:nvSpPr>
          <p:cNvPr id="15" name="Google Shape;1300;p9">
            <a:extLst>
              <a:ext uri="{FF2B5EF4-FFF2-40B4-BE49-F238E27FC236}">
                <a16:creationId xmlns:a16="http://schemas.microsoft.com/office/drawing/2014/main" id="{4F533447-47C1-2B0A-F634-BB4F73C1A9A3}"/>
              </a:ext>
            </a:extLst>
          </p:cNvPr>
          <p:cNvSpPr txBox="1">
            <a:spLocks/>
          </p:cNvSpPr>
          <p:nvPr/>
        </p:nvSpPr>
        <p:spPr>
          <a:xfrm>
            <a:off x="-7378515" y="270630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L2</a:t>
            </a:r>
          </a:p>
          <a:p>
            <a:r>
              <a:rPr lang="en-US" altLang="zh-TW" sz="1400" dirty="0"/>
              <a:t>CGI</a:t>
            </a:r>
            <a:endParaRPr lang="en-US" sz="1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"/>
          <p:cNvSpPr txBox="1">
            <a:spLocks noGrp="1"/>
          </p:cNvSpPr>
          <p:nvPr>
            <p:ph type="title" idx="4"/>
          </p:nvPr>
        </p:nvSpPr>
        <p:spPr>
          <a:xfrm>
            <a:off x="8529397" y="6524397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1299" name="Google Shape;1299;p9"/>
          <p:cNvSpPr txBox="1">
            <a:spLocks noGrp="1"/>
          </p:cNvSpPr>
          <p:nvPr>
            <p:ph type="title" idx="5"/>
          </p:nvPr>
        </p:nvSpPr>
        <p:spPr>
          <a:xfrm>
            <a:off x="7884378" y="7775755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CGI</a:t>
            </a:r>
            <a:endParaRPr dirty="0"/>
          </a:p>
        </p:txBody>
      </p:sp>
      <p:sp>
        <p:nvSpPr>
          <p:cNvPr id="1300" name="Google Shape;1300;p9"/>
          <p:cNvSpPr txBox="1">
            <a:spLocks noGrp="1"/>
          </p:cNvSpPr>
          <p:nvPr>
            <p:ph type="title" idx="6"/>
          </p:nvPr>
        </p:nvSpPr>
        <p:spPr>
          <a:xfrm>
            <a:off x="3319200" y="437135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Support Model</a:t>
            </a:r>
            <a:endParaRPr dirty="0"/>
          </a:p>
        </p:txBody>
      </p:sp>
      <p:sp>
        <p:nvSpPr>
          <p:cNvPr id="1301" name="Google Shape;1301;p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Transition Requirement</a:t>
            </a:r>
            <a:endParaRPr dirty="0"/>
          </a:p>
        </p:txBody>
      </p:sp>
      <p:sp>
        <p:nvSpPr>
          <p:cNvPr id="1302" name="Google Shape;1302;p9"/>
          <p:cNvSpPr txBox="1">
            <a:spLocks noGrp="1"/>
          </p:cNvSpPr>
          <p:nvPr>
            <p:ph type="subTitle" idx="1"/>
          </p:nvPr>
        </p:nvSpPr>
        <p:spPr>
          <a:xfrm>
            <a:off x="10667514" y="6172162"/>
            <a:ext cx="5049622" cy="11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Advanced troubleshooting &amp; hotfixes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Wearable API maintenance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FHIR/HL7 interoperability support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AI model updates &amp; monitoring</a:t>
            </a:r>
            <a:endParaRPr dirty="0"/>
          </a:p>
        </p:txBody>
      </p:sp>
      <p:sp>
        <p:nvSpPr>
          <p:cNvPr id="1303" name="Google Shape;1303;p9"/>
          <p:cNvSpPr txBox="1">
            <a:spLocks noGrp="1"/>
          </p:cNvSpPr>
          <p:nvPr>
            <p:ph type="subTitle" idx="2"/>
          </p:nvPr>
        </p:nvSpPr>
        <p:spPr>
          <a:xfrm>
            <a:off x="10017548" y="7447805"/>
            <a:ext cx="569958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Platform governance &amp; compliance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Cloud hosting &amp; security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SLA/usage reporting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Full data ownership</a:t>
            </a:r>
            <a:endParaRPr dirty="0"/>
          </a:p>
        </p:txBody>
      </p:sp>
      <p:sp>
        <p:nvSpPr>
          <p:cNvPr id="1305" name="Google Shape;1305;p9"/>
          <p:cNvSpPr/>
          <p:nvPr/>
        </p:nvSpPr>
        <p:spPr>
          <a:xfrm>
            <a:off x="7728691" y="6310911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9"/>
          <p:cNvSpPr/>
          <p:nvPr/>
        </p:nvSpPr>
        <p:spPr>
          <a:xfrm>
            <a:off x="7319161" y="7448579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9"/>
          <p:cNvSpPr/>
          <p:nvPr/>
        </p:nvSpPr>
        <p:spPr>
          <a:xfrm>
            <a:off x="7792158" y="8556660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8" name="Google Shape;1308;p9"/>
          <p:cNvGrpSpPr/>
          <p:nvPr/>
        </p:nvGrpSpPr>
        <p:grpSpPr>
          <a:xfrm>
            <a:off x="8022008" y="6588959"/>
            <a:ext cx="369624" cy="358305"/>
            <a:chOff x="1757075" y="1270450"/>
            <a:chExt cx="322900" cy="316300"/>
          </a:xfrm>
        </p:grpSpPr>
        <p:sp>
          <p:nvSpPr>
            <p:cNvPr id="1309" name="Google Shape;1309;p9"/>
            <p:cNvSpPr/>
            <p:nvPr/>
          </p:nvSpPr>
          <p:spPr>
            <a:xfrm>
              <a:off x="1877425" y="1328325"/>
              <a:ext cx="35525" cy="35525"/>
            </a:xfrm>
            <a:custGeom>
              <a:avLst/>
              <a:gdLst/>
              <a:ahLst/>
              <a:cxnLst/>
              <a:rect l="l" t="t" r="r" b="b"/>
              <a:pathLst>
                <a:path w="1421" h="1421" extrusionOk="0">
                  <a:moveTo>
                    <a:pt x="710" y="368"/>
                  </a:moveTo>
                  <a:lnTo>
                    <a:pt x="842" y="395"/>
                  </a:lnTo>
                  <a:lnTo>
                    <a:pt x="947" y="474"/>
                  </a:lnTo>
                  <a:lnTo>
                    <a:pt x="1026" y="579"/>
                  </a:lnTo>
                  <a:lnTo>
                    <a:pt x="1052" y="710"/>
                  </a:lnTo>
                  <a:lnTo>
                    <a:pt x="1026" y="842"/>
                  </a:lnTo>
                  <a:lnTo>
                    <a:pt x="947" y="947"/>
                  </a:lnTo>
                  <a:lnTo>
                    <a:pt x="842" y="1026"/>
                  </a:lnTo>
                  <a:lnTo>
                    <a:pt x="710" y="1052"/>
                  </a:lnTo>
                  <a:lnTo>
                    <a:pt x="579" y="1026"/>
                  </a:lnTo>
                  <a:lnTo>
                    <a:pt x="473" y="947"/>
                  </a:lnTo>
                  <a:lnTo>
                    <a:pt x="395" y="842"/>
                  </a:lnTo>
                  <a:lnTo>
                    <a:pt x="368" y="710"/>
                  </a:lnTo>
                  <a:lnTo>
                    <a:pt x="395" y="579"/>
                  </a:lnTo>
                  <a:lnTo>
                    <a:pt x="473" y="474"/>
                  </a:lnTo>
                  <a:lnTo>
                    <a:pt x="579" y="395"/>
                  </a:lnTo>
                  <a:lnTo>
                    <a:pt x="710" y="368"/>
                  </a:lnTo>
                  <a:close/>
                  <a:moveTo>
                    <a:pt x="579" y="0"/>
                  </a:moveTo>
                  <a:lnTo>
                    <a:pt x="447" y="53"/>
                  </a:lnTo>
                  <a:lnTo>
                    <a:pt x="316" y="105"/>
                  </a:lnTo>
                  <a:lnTo>
                    <a:pt x="210" y="211"/>
                  </a:lnTo>
                  <a:lnTo>
                    <a:pt x="105" y="316"/>
                  </a:lnTo>
                  <a:lnTo>
                    <a:pt x="53" y="421"/>
                  </a:lnTo>
                  <a:lnTo>
                    <a:pt x="0" y="579"/>
                  </a:lnTo>
                  <a:lnTo>
                    <a:pt x="0" y="710"/>
                  </a:lnTo>
                  <a:lnTo>
                    <a:pt x="0" y="868"/>
                  </a:lnTo>
                  <a:lnTo>
                    <a:pt x="53" y="1000"/>
                  </a:lnTo>
                  <a:lnTo>
                    <a:pt x="105" y="1105"/>
                  </a:lnTo>
                  <a:lnTo>
                    <a:pt x="210" y="1210"/>
                  </a:lnTo>
                  <a:lnTo>
                    <a:pt x="316" y="1315"/>
                  </a:lnTo>
                  <a:lnTo>
                    <a:pt x="447" y="1368"/>
                  </a:lnTo>
                  <a:lnTo>
                    <a:pt x="579" y="1420"/>
                  </a:lnTo>
                  <a:lnTo>
                    <a:pt x="868" y="1420"/>
                  </a:lnTo>
                  <a:lnTo>
                    <a:pt x="1000" y="1368"/>
                  </a:lnTo>
                  <a:lnTo>
                    <a:pt x="1105" y="1315"/>
                  </a:lnTo>
                  <a:lnTo>
                    <a:pt x="1210" y="1210"/>
                  </a:lnTo>
                  <a:lnTo>
                    <a:pt x="1315" y="1105"/>
                  </a:lnTo>
                  <a:lnTo>
                    <a:pt x="1368" y="1000"/>
                  </a:lnTo>
                  <a:lnTo>
                    <a:pt x="1420" y="868"/>
                  </a:lnTo>
                  <a:lnTo>
                    <a:pt x="1420" y="710"/>
                  </a:lnTo>
                  <a:lnTo>
                    <a:pt x="1420" y="579"/>
                  </a:lnTo>
                  <a:lnTo>
                    <a:pt x="1368" y="421"/>
                  </a:lnTo>
                  <a:lnTo>
                    <a:pt x="1315" y="316"/>
                  </a:lnTo>
                  <a:lnTo>
                    <a:pt x="1210" y="211"/>
                  </a:lnTo>
                  <a:lnTo>
                    <a:pt x="1105" y="105"/>
                  </a:lnTo>
                  <a:lnTo>
                    <a:pt x="1000" y="53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1959600" y="1438125"/>
              <a:ext cx="73675" cy="73025"/>
            </a:xfrm>
            <a:custGeom>
              <a:avLst/>
              <a:gdLst/>
              <a:ahLst/>
              <a:cxnLst/>
              <a:rect l="l" t="t" r="r" b="b"/>
              <a:pathLst>
                <a:path w="2947" h="2921" extrusionOk="0">
                  <a:moveTo>
                    <a:pt x="2552" y="500"/>
                  </a:moveTo>
                  <a:lnTo>
                    <a:pt x="2552" y="2552"/>
                  </a:lnTo>
                  <a:lnTo>
                    <a:pt x="501" y="2552"/>
                  </a:lnTo>
                  <a:lnTo>
                    <a:pt x="2552" y="500"/>
                  </a:lnTo>
                  <a:close/>
                  <a:moveTo>
                    <a:pt x="2579" y="1"/>
                  </a:moveTo>
                  <a:lnTo>
                    <a:pt x="2500" y="53"/>
                  </a:lnTo>
                  <a:lnTo>
                    <a:pt x="2421" y="106"/>
                  </a:lnTo>
                  <a:lnTo>
                    <a:pt x="106" y="2420"/>
                  </a:lnTo>
                  <a:lnTo>
                    <a:pt x="53" y="2499"/>
                  </a:lnTo>
                  <a:lnTo>
                    <a:pt x="27" y="2578"/>
                  </a:lnTo>
                  <a:lnTo>
                    <a:pt x="1" y="2657"/>
                  </a:lnTo>
                  <a:lnTo>
                    <a:pt x="27" y="2736"/>
                  </a:lnTo>
                  <a:lnTo>
                    <a:pt x="80" y="2815"/>
                  </a:lnTo>
                  <a:lnTo>
                    <a:pt x="132" y="2894"/>
                  </a:lnTo>
                  <a:lnTo>
                    <a:pt x="211" y="2920"/>
                  </a:lnTo>
                  <a:lnTo>
                    <a:pt x="2789" y="2920"/>
                  </a:lnTo>
                  <a:lnTo>
                    <a:pt x="2868" y="2868"/>
                  </a:lnTo>
                  <a:lnTo>
                    <a:pt x="2920" y="2762"/>
                  </a:lnTo>
                  <a:lnTo>
                    <a:pt x="2947" y="2683"/>
                  </a:lnTo>
                  <a:lnTo>
                    <a:pt x="2947" y="316"/>
                  </a:lnTo>
                  <a:lnTo>
                    <a:pt x="2920" y="211"/>
                  </a:lnTo>
                  <a:lnTo>
                    <a:pt x="2894" y="132"/>
                  </a:lnTo>
                  <a:lnTo>
                    <a:pt x="2815" y="80"/>
                  </a:lnTo>
                  <a:lnTo>
                    <a:pt x="2736" y="2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1757075" y="1270450"/>
              <a:ext cx="322900" cy="316300"/>
            </a:xfrm>
            <a:custGeom>
              <a:avLst/>
              <a:gdLst/>
              <a:ahLst/>
              <a:cxnLst/>
              <a:rect l="l" t="t" r="r" b="b"/>
              <a:pathLst>
                <a:path w="12916" h="12652" extrusionOk="0">
                  <a:moveTo>
                    <a:pt x="5524" y="369"/>
                  </a:moveTo>
                  <a:lnTo>
                    <a:pt x="5656" y="395"/>
                  </a:lnTo>
                  <a:lnTo>
                    <a:pt x="5761" y="474"/>
                  </a:lnTo>
                  <a:lnTo>
                    <a:pt x="5840" y="579"/>
                  </a:lnTo>
                  <a:lnTo>
                    <a:pt x="5866" y="711"/>
                  </a:lnTo>
                  <a:lnTo>
                    <a:pt x="5866" y="1447"/>
                  </a:lnTo>
                  <a:lnTo>
                    <a:pt x="5708" y="1421"/>
                  </a:lnTo>
                  <a:lnTo>
                    <a:pt x="5366" y="1421"/>
                  </a:lnTo>
                  <a:lnTo>
                    <a:pt x="5182" y="1447"/>
                  </a:lnTo>
                  <a:lnTo>
                    <a:pt x="5182" y="711"/>
                  </a:lnTo>
                  <a:lnTo>
                    <a:pt x="5209" y="579"/>
                  </a:lnTo>
                  <a:lnTo>
                    <a:pt x="5287" y="474"/>
                  </a:lnTo>
                  <a:lnTo>
                    <a:pt x="5393" y="395"/>
                  </a:lnTo>
                  <a:lnTo>
                    <a:pt x="5524" y="369"/>
                  </a:lnTo>
                  <a:close/>
                  <a:moveTo>
                    <a:pt x="5524" y="1789"/>
                  </a:moveTo>
                  <a:lnTo>
                    <a:pt x="5787" y="1815"/>
                  </a:lnTo>
                  <a:lnTo>
                    <a:pt x="5998" y="1894"/>
                  </a:lnTo>
                  <a:lnTo>
                    <a:pt x="6208" y="2000"/>
                  </a:lnTo>
                  <a:lnTo>
                    <a:pt x="6392" y="2157"/>
                  </a:lnTo>
                  <a:lnTo>
                    <a:pt x="6550" y="2341"/>
                  </a:lnTo>
                  <a:lnTo>
                    <a:pt x="6655" y="2552"/>
                  </a:lnTo>
                  <a:lnTo>
                    <a:pt x="6734" y="2789"/>
                  </a:lnTo>
                  <a:lnTo>
                    <a:pt x="6760" y="3025"/>
                  </a:lnTo>
                  <a:lnTo>
                    <a:pt x="6734" y="3288"/>
                  </a:lnTo>
                  <a:lnTo>
                    <a:pt x="6655" y="3499"/>
                  </a:lnTo>
                  <a:lnTo>
                    <a:pt x="6550" y="3709"/>
                  </a:lnTo>
                  <a:lnTo>
                    <a:pt x="6392" y="3893"/>
                  </a:lnTo>
                  <a:lnTo>
                    <a:pt x="6208" y="4051"/>
                  </a:lnTo>
                  <a:lnTo>
                    <a:pt x="5998" y="4156"/>
                  </a:lnTo>
                  <a:lnTo>
                    <a:pt x="5787" y="4235"/>
                  </a:lnTo>
                  <a:lnTo>
                    <a:pt x="5524" y="4262"/>
                  </a:lnTo>
                  <a:lnTo>
                    <a:pt x="5287" y="4235"/>
                  </a:lnTo>
                  <a:lnTo>
                    <a:pt x="5051" y="4156"/>
                  </a:lnTo>
                  <a:lnTo>
                    <a:pt x="4840" y="4051"/>
                  </a:lnTo>
                  <a:lnTo>
                    <a:pt x="4656" y="3893"/>
                  </a:lnTo>
                  <a:lnTo>
                    <a:pt x="4498" y="3709"/>
                  </a:lnTo>
                  <a:lnTo>
                    <a:pt x="4393" y="3499"/>
                  </a:lnTo>
                  <a:lnTo>
                    <a:pt x="4314" y="3288"/>
                  </a:lnTo>
                  <a:lnTo>
                    <a:pt x="4288" y="3025"/>
                  </a:lnTo>
                  <a:lnTo>
                    <a:pt x="4314" y="2789"/>
                  </a:lnTo>
                  <a:lnTo>
                    <a:pt x="4393" y="2552"/>
                  </a:lnTo>
                  <a:lnTo>
                    <a:pt x="4498" y="2341"/>
                  </a:lnTo>
                  <a:lnTo>
                    <a:pt x="4656" y="2157"/>
                  </a:lnTo>
                  <a:lnTo>
                    <a:pt x="4840" y="2000"/>
                  </a:lnTo>
                  <a:lnTo>
                    <a:pt x="5051" y="1894"/>
                  </a:lnTo>
                  <a:lnTo>
                    <a:pt x="5287" y="1815"/>
                  </a:lnTo>
                  <a:lnTo>
                    <a:pt x="5524" y="1789"/>
                  </a:lnTo>
                  <a:close/>
                  <a:moveTo>
                    <a:pt x="10416" y="4235"/>
                  </a:moveTo>
                  <a:lnTo>
                    <a:pt x="7707" y="6944"/>
                  </a:lnTo>
                  <a:lnTo>
                    <a:pt x="7076" y="4235"/>
                  </a:lnTo>
                  <a:close/>
                  <a:moveTo>
                    <a:pt x="6655" y="4183"/>
                  </a:moveTo>
                  <a:lnTo>
                    <a:pt x="7392" y="7260"/>
                  </a:lnTo>
                  <a:lnTo>
                    <a:pt x="6918" y="7733"/>
                  </a:lnTo>
                  <a:lnTo>
                    <a:pt x="5945" y="4603"/>
                  </a:lnTo>
                  <a:lnTo>
                    <a:pt x="6129" y="4525"/>
                  </a:lnTo>
                  <a:lnTo>
                    <a:pt x="6340" y="4419"/>
                  </a:lnTo>
                  <a:lnTo>
                    <a:pt x="6497" y="4314"/>
                  </a:lnTo>
                  <a:lnTo>
                    <a:pt x="6655" y="4183"/>
                  </a:lnTo>
                  <a:close/>
                  <a:moveTo>
                    <a:pt x="1579" y="2973"/>
                  </a:moveTo>
                  <a:lnTo>
                    <a:pt x="1579" y="4051"/>
                  </a:lnTo>
                  <a:lnTo>
                    <a:pt x="1579" y="10995"/>
                  </a:lnTo>
                  <a:lnTo>
                    <a:pt x="711" y="10995"/>
                  </a:lnTo>
                  <a:lnTo>
                    <a:pt x="606" y="11021"/>
                  </a:lnTo>
                  <a:lnTo>
                    <a:pt x="500" y="11074"/>
                  </a:lnTo>
                  <a:lnTo>
                    <a:pt x="395" y="11126"/>
                  </a:lnTo>
                  <a:lnTo>
                    <a:pt x="395" y="3420"/>
                  </a:lnTo>
                  <a:lnTo>
                    <a:pt x="395" y="3315"/>
                  </a:lnTo>
                  <a:lnTo>
                    <a:pt x="422" y="3236"/>
                  </a:lnTo>
                  <a:lnTo>
                    <a:pt x="474" y="3157"/>
                  </a:lnTo>
                  <a:lnTo>
                    <a:pt x="527" y="3104"/>
                  </a:lnTo>
                  <a:lnTo>
                    <a:pt x="579" y="3052"/>
                  </a:lnTo>
                  <a:lnTo>
                    <a:pt x="658" y="2999"/>
                  </a:lnTo>
                  <a:lnTo>
                    <a:pt x="737" y="2973"/>
                  </a:lnTo>
                  <a:close/>
                  <a:moveTo>
                    <a:pt x="4393" y="4183"/>
                  </a:moveTo>
                  <a:lnTo>
                    <a:pt x="4551" y="4314"/>
                  </a:lnTo>
                  <a:lnTo>
                    <a:pt x="4735" y="4419"/>
                  </a:lnTo>
                  <a:lnTo>
                    <a:pt x="4919" y="4525"/>
                  </a:lnTo>
                  <a:lnTo>
                    <a:pt x="5130" y="4603"/>
                  </a:lnTo>
                  <a:lnTo>
                    <a:pt x="3289" y="10390"/>
                  </a:lnTo>
                  <a:lnTo>
                    <a:pt x="3262" y="10443"/>
                  </a:lnTo>
                  <a:lnTo>
                    <a:pt x="3210" y="10495"/>
                  </a:lnTo>
                  <a:lnTo>
                    <a:pt x="3078" y="10495"/>
                  </a:lnTo>
                  <a:lnTo>
                    <a:pt x="2999" y="10469"/>
                  </a:lnTo>
                  <a:lnTo>
                    <a:pt x="2973" y="10416"/>
                  </a:lnTo>
                  <a:lnTo>
                    <a:pt x="2947" y="10364"/>
                  </a:lnTo>
                  <a:lnTo>
                    <a:pt x="2947" y="10285"/>
                  </a:lnTo>
                  <a:lnTo>
                    <a:pt x="3052" y="9811"/>
                  </a:lnTo>
                  <a:lnTo>
                    <a:pt x="3052" y="9732"/>
                  </a:lnTo>
                  <a:lnTo>
                    <a:pt x="3025" y="9680"/>
                  </a:lnTo>
                  <a:lnTo>
                    <a:pt x="2973" y="9627"/>
                  </a:lnTo>
                  <a:lnTo>
                    <a:pt x="2920" y="9575"/>
                  </a:lnTo>
                  <a:lnTo>
                    <a:pt x="2841" y="9575"/>
                  </a:lnTo>
                  <a:lnTo>
                    <a:pt x="2762" y="9601"/>
                  </a:lnTo>
                  <a:lnTo>
                    <a:pt x="2710" y="9654"/>
                  </a:lnTo>
                  <a:lnTo>
                    <a:pt x="2684" y="9732"/>
                  </a:lnTo>
                  <a:lnTo>
                    <a:pt x="2578" y="10206"/>
                  </a:lnTo>
                  <a:lnTo>
                    <a:pt x="2552" y="10364"/>
                  </a:lnTo>
                  <a:lnTo>
                    <a:pt x="2578" y="10521"/>
                  </a:lnTo>
                  <a:lnTo>
                    <a:pt x="2657" y="10653"/>
                  </a:lnTo>
                  <a:lnTo>
                    <a:pt x="2762" y="10758"/>
                  </a:lnTo>
                  <a:lnTo>
                    <a:pt x="2605" y="11284"/>
                  </a:lnTo>
                  <a:lnTo>
                    <a:pt x="2578" y="11363"/>
                  </a:lnTo>
                  <a:lnTo>
                    <a:pt x="2605" y="11442"/>
                  </a:lnTo>
                  <a:lnTo>
                    <a:pt x="2657" y="11495"/>
                  </a:lnTo>
                  <a:lnTo>
                    <a:pt x="2710" y="11521"/>
                  </a:lnTo>
                  <a:lnTo>
                    <a:pt x="2868" y="11521"/>
                  </a:lnTo>
                  <a:lnTo>
                    <a:pt x="2920" y="11468"/>
                  </a:lnTo>
                  <a:lnTo>
                    <a:pt x="2947" y="11416"/>
                  </a:lnTo>
                  <a:lnTo>
                    <a:pt x="3131" y="10890"/>
                  </a:lnTo>
                  <a:lnTo>
                    <a:pt x="3289" y="10863"/>
                  </a:lnTo>
                  <a:lnTo>
                    <a:pt x="3446" y="10785"/>
                  </a:lnTo>
                  <a:lnTo>
                    <a:pt x="3578" y="10653"/>
                  </a:lnTo>
                  <a:lnTo>
                    <a:pt x="3657" y="10495"/>
                  </a:lnTo>
                  <a:lnTo>
                    <a:pt x="5498" y="4656"/>
                  </a:lnTo>
                  <a:lnTo>
                    <a:pt x="5551" y="4656"/>
                  </a:lnTo>
                  <a:lnTo>
                    <a:pt x="6629" y="8023"/>
                  </a:lnTo>
                  <a:lnTo>
                    <a:pt x="3841" y="10811"/>
                  </a:lnTo>
                  <a:lnTo>
                    <a:pt x="3762" y="10916"/>
                  </a:lnTo>
                  <a:lnTo>
                    <a:pt x="3709" y="11021"/>
                  </a:lnTo>
                  <a:lnTo>
                    <a:pt x="3709" y="11153"/>
                  </a:lnTo>
                  <a:lnTo>
                    <a:pt x="3736" y="11258"/>
                  </a:lnTo>
                  <a:lnTo>
                    <a:pt x="3815" y="11389"/>
                  </a:lnTo>
                  <a:lnTo>
                    <a:pt x="3893" y="11468"/>
                  </a:lnTo>
                  <a:lnTo>
                    <a:pt x="3999" y="11521"/>
                  </a:lnTo>
                  <a:lnTo>
                    <a:pt x="11968" y="11521"/>
                  </a:lnTo>
                  <a:lnTo>
                    <a:pt x="11968" y="12257"/>
                  </a:lnTo>
                  <a:lnTo>
                    <a:pt x="737" y="12257"/>
                  </a:lnTo>
                  <a:lnTo>
                    <a:pt x="658" y="12231"/>
                  </a:lnTo>
                  <a:lnTo>
                    <a:pt x="579" y="12179"/>
                  </a:lnTo>
                  <a:lnTo>
                    <a:pt x="527" y="12126"/>
                  </a:lnTo>
                  <a:lnTo>
                    <a:pt x="474" y="12073"/>
                  </a:lnTo>
                  <a:lnTo>
                    <a:pt x="422" y="11994"/>
                  </a:lnTo>
                  <a:lnTo>
                    <a:pt x="395" y="11916"/>
                  </a:lnTo>
                  <a:lnTo>
                    <a:pt x="395" y="11810"/>
                  </a:lnTo>
                  <a:lnTo>
                    <a:pt x="395" y="11731"/>
                  </a:lnTo>
                  <a:lnTo>
                    <a:pt x="422" y="11653"/>
                  </a:lnTo>
                  <a:lnTo>
                    <a:pt x="448" y="11574"/>
                  </a:lnTo>
                  <a:lnTo>
                    <a:pt x="527" y="11495"/>
                  </a:lnTo>
                  <a:lnTo>
                    <a:pt x="579" y="11442"/>
                  </a:lnTo>
                  <a:lnTo>
                    <a:pt x="658" y="11416"/>
                  </a:lnTo>
                  <a:lnTo>
                    <a:pt x="737" y="11389"/>
                  </a:lnTo>
                  <a:lnTo>
                    <a:pt x="1631" y="11389"/>
                  </a:lnTo>
                  <a:lnTo>
                    <a:pt x="1763" y="11363"/>
                  </a:lnTo>
                  <a:lnTo>
                    <a:pt x="1842" y="11284"/>
                  </a:lnTo>
                  <a:lnTo>
                    <a:pt x="1921" y="11179"/>
                  </a:lnTo>
                  <a:lnTo>
                    <a:pt x="1947" y="11048"/>
                  </a:lnTo>
                  <a:lnTo>
                    <a:pt x="1947" y="4235"/>
                  </a:lnTo>
                  <a:lnTo>
                    <a:pt x="3999" y="4235"/>
                  </a:lnTo>
                  <a:lnTo>
                    <a:pt x="2894" y="8864"/>
                  </a:lnTo>
                  <a:lnTo>
                    <a:pt x="2894" y="8943"/>
                  </a:lnTo>
                  <a:lnTo>
                    <a:pt x="2920" y="8996"/>
                  </a:lnTo>
                  <a:lnTo>
                    <a:pt x="2973" y="9049"/>
                  </a:lnTo>
                  <a:lnTo>
                    <a:pt x="3025" y="9075"/>
                  </a:lnTo>
                  <a:lnTo>
                    <a:pt x="3078" y="9101"/>
                  </a:lnTo>
                  <a:lnTo>
                    <a:pt x="3131" y="9075"/>
                  </a:lnTo>
                  <a:lnTo>
                    <a:pt x="3183" y="9049"/>
                  </a:lnTo>
                  <a:lnTo>
                    <a:pt x="3236" y="8996"/>
                  </a:lnTo>
                  <a:lnTo>
                    <a:pt x="3262" y="8943"/>
                  </a:lnTo>
                  <a:lnTo>
                    <a:pt x="4393" y="4183"/>
                  </a:lnTo>
                  <a:close/>
                  <a:moveTo>
                    <a:pt x="5393" y="1"/>
                  </a:moveTo>
                  <a:lnTo>
                    <a:pt x="5261" y="53"/>
                  </a:lnTo>
                  <a:lnTo>
                    <a:pt x="5130" y="106"/>
                  </a:lnTo>
                  <a:lnTo>
                    <a:pt x="5024" y="211"/>
                  </a:lnTo>
                  <a:lnTo>
                    <a:pt x="4946" y="316"/>
                  </a:lnTo>
                  <a:lnTo>
                    <a:pt x="4867" y="421"/>
                  </a:lnTo>
                  <a:lnTo>
                    <a:pt x="4814" y="553"/>
                  </a:lnTo>
                  <a:lnTo>
                    <a:pt x="4814" y="711"/>
                  </a:lnTo>
                  <a:lnTo>
                    <a:pt x="4814" y="1579"/>
                  </a:lnTo>
                  <a:lnTo>
                    <a:pt x="4630" y="1684"/>
                  </a:lnTo>
                  <a:lnTo>
                    <a:pt x="4446" y="1815"/>
                  </a:lnTo>
                  <a:lnTo>
                    <a:pt x="4288" y="1973"/>
                  </a:lnTo>
                  <a:lnTo>
                    <a:pt x="4156" y="2157"/>
                  </a:lnTo>
                  <a:lnTo>
                    <a:pt x="4051" y="2368"/>
                  </a:lnTo>
                  <a:lnTo>
                    <a:pt x="3972" y="2578"/>
                  </a:lnTo>
                  <a:lnTo>
                    <a:pt x="3920" y="2789"/>
                  </a:lnTo>
                  <a:lnTo>
                    <a:pt x="3920" y="3025"/>
                  </a:lnTo>
                  <a:lnTo>
                    <a:pt x="3920" y="3236"/>
                  </a:lnTo>
                  <a:lnTo>
                    <a:pt x="3946" y="3420"/>
                  </a:lnTo>
                  <a:lnTo>
                    <a:pt x="4025" y="3604"/>
                  </a:lnTo>
                  <a:lnTo>
                    <a:pt x="4104" y="3788"/>
                  </a:lnTo>
                  <a:lnTo>
                    <a:pt x="4078" y="3841"/>
                  </a:lnTo>
                  <a:lnTo>
                    <a:pt x="1947" y="3841"/>
                  </a:lnTo>
                  <a:lnTo>
                    <a:pt x="1947" y="2894"/>
                  </a:lnTo>
                  <a:lnTo>
                    <a:pt x="1921" y="2789"/>
                  </a:lnTo>
                  <a:lnTo>
                    <a:pt x="1842" y="2683"/>
                  </a:lnTo>
                  <a:lnTo>
                    <a:pt x="1763" y="2604"/>
                  </a:lnTo>
                  <a:lnTo>
                    <a:pt x="1631" y="2578"/>
                  </a:lnTo>
                  <a:lnTo>
                    <a:pt x="842" y="2578"/>
                  </a:lnTo>
                  <a:lnTo>
                    <a:pt x="658" y="2604"/>
                  </a:lnTo>
                  <a:lnTo>
                    <a:pt x="500" y="2657"/>
                  </a:lnTo>
                  <a:lnTo>
                    <a:pt x="369" y="2736"/>
                  </a:lnTo>
                  <a:lnTo>
                    <a:pt x="237" y="2841"/>
                  </a:lnTo>
                  <a:lnTo>
                    <a:pt x="159" y="2946"/>
                  </a:lnTo>
                  <a:lnTo>
                    <a:pt x="80" y="3078"/>
                  </a:lnTo>
                  <a:lnTo>
                    <a:pt x="27" y="3236"/>
                  </a:lnTo>
                  <a:lnTo>
                    <a:pt x="1" y="3420"/>
                  </a:lnTo>
                  <a:lnTo>
                    <a:pt x="1" y="11810"/>
                  </a:lnTo>
                  <a:lnTo>
                    <a:pt x="27" y="11994"/>
                  </a:lnTo>
                  <a:lnTo>
                    <a:pt x="80" y="12152"/>
                  </a:lnTo>
                  <a:lnTo>
                    <a:pt x="159" y="12284"/>
                  </a:lnTo>
                  <a:lnTo>
                    <a:pt x="237" y="12415"/>
                  </a:lnTo>
                  <a:lnTo>
                    <a:pt x="369" y="12494"/>
                  </a:lnTo>
                  <a:lnTo>
                    <a:pt x="500" y="12573"/>
                  </a:lnTo>
                  <a:lnTo>
                    <a:pt x="658" y="12626"/>
                  </a:lnTo>
                  <a:lnTo>
                    <a:pt x="842" y="12652"/>
                  </a:lnTo>
                  <a:lnTo>
                    <a:pt x="12047" y="12652"/>
                  </a:lnTo>
                  <a:lnTo>
                    <a:pt x="12179" y="12626"/>
                  </a:lnTo>
                  <a:lnTo>
                    <a:pt x="12258" y="12547"/>
                  </a:lnTo>
                  <a:lnTo>
                    <a:pt x="12337" y="12442"/>
                  </a:lnTo>
                  <a:lnTo>
                    <a:pt x="12363" y="12336"/>
                  </a:lnTo>
                  <a:lnTo>
                    <a:pt x="12363" y="11521"/>
                  </a:lnTo>
                  <a:lnTo>
                    <a:pt x="12626" y="11521"/>
                  </a:lnTo>
                  <a:lnTo>
                    <a:pt x="12731" y="11495"/>
                  </a:lnTo>
                  <a:lnTo>
                    <a:pt x="12836" y="11442"/>
                  </a:lnTo>
                  <a:lnTo>
                    <a:pt x="12889" y="11337"/>
                  </a:lnTo>
                  <a:lnTo>
                    <a:pt x="12915" y="11232"/>
                  </a:lnTo>
                  <a:lnTo>
                    <a:pt x="12915" y="6313"/>
                  </a:lnTo>
                  <a:lnTo>
                    <a:pt x="12915" y="6234"/>
                  </a:lnTo>
                  <a:lnTo>
                    <a:pt x="12863" y="6182"/>
                  </a:lnTo>
                  <a:lnTo>
                    <a:pt x="12810" y="6129"/>
                  </a:lnTo>
                  <a:lnTo>
                    <a:pt x="12652" y="6129"/>
                  </a:lnTo>
                  <a:lnTo>
                    <a:pt x="12600" y="6182"/>
                  </a:lnTo>
                  <a:lnTo>
                    <a:pt x="12547" y="6234"/>
                  </a:lnTo>
                  <a:lnTo>
                    <a:pt x="12547" y="6313"/>
                  </a:lnTo>
                  <a:lnTo>
                    <a:pt x="12547" y="11153"/>
                  </a:lnTo>
                  <a:lnTo>
                    <a:pt x="11679" y="11153"/>
                  </a:lnTo>
                  <a:lnTo>
                    <a:pt x="11679" y="10785"/>
                  </a:lnTo>
                  <a:lnTo>
                    <a:pt x="11679" y="10706"/>
                  </a:lnTo>
                  <a:lnTo>
                    <a:pt x="11626" y="10653"/>
                  </a:lnTo>
                  <a:lnTo>
                    <a:pt x="11574" y="10627"/>
                  </a:lnTo>
                  <a:lnTo>
                    <a:pt x="11495" y="10600"/>
                  </a:lnTo>
                  <a:lnTo>
                    <a:pt x="11416" y="10627"/>
                  </a:lnTo>
                  <a:lnTo>
                    <a:pt x="11363" y="10653"/>
                  </a:lnTo>
                  <a:lnTo>
                    <a:pt x="11311" y="10706"/>
                  </a:lnTo>
                  <a:lnTo>
                    <a:pt x="11311" y="10785"/>
                  </a:lnTo>
                  <a:lnTo>
                    <a:pt x="11311" y="11153"/>
                  </a:lnTo>
                  <a:lnTo>
                    <a:pt x="10443" y="11153"/>
                  </a:lnTo>
                  <a:lnTo>
                    <a:pt x="10443" y="10785"/>
                  </a:lnTo>
                  <a:lnTo>
                    <a:pt x="10416" y="10706"/>
                  </a:lnTo>
                  <a:lnTo>
                    <a:pt x="10390" y="10653"/>
                  </a:lnTo>
                  <a:lnTo>
                    <a:pt x="10311" y="10627"/>
                  </a:lnTo>
                  <a:lnTo>
                    <a:pt x="10259" y="10600"/>
                  </a:lnTo>
                  <a:lnTo>
                    <a:pt x="10180" y="10627"/>
                  </a:lnTo>
                  <a:lnTo>
                    <a:pt x="10127" y="10653"/>
                  </a:lnTo>
                  <a:lnTo>
                    <a:pt x="10075" y="10706"/>
                  </a:lnTo>
                  <a:lnTo>
                    <a:pt x="10048" y="10785"/>
                  </a:lnTo>
                  <a:lnTo>
                    <a:pt x="10048" y="11153"/>
                  </a:lnTo>
                  <a:lnTo>
                    <a:pt x="9207" y="11153"/>
                  </a:lnTo>
                  <a:lnTo>
                    <a:pt x="9207" y="10785"/>
                  </a:lnTo>
                  <a:lnTo>
                    <a:pt x="9180" y="10706"/>
                  </a:lnTo>
                  <a:lnTo>
                    <a:pt x="9128" y="10653"/>
                  </a:lnTo>
                  <a:lnTo>
                    <a:pt x="9075" y="10627"/>
                  </a:lnTo>
                  <a:lnTo>
                    <a:pt x="8996" y="10600"/>
                  </a:lnTo>
                  <a:lnTo>
                    <a:pt x="8944" y="10627"/>
                  </a:lnTo>
                  <a:lnTo>
                    <a:pt x="8865" y="10653"/>
                  </a:lnTo>
                  <a:lnTo>
                    <a:pt x="8838" y="10706"/>
                  </a:lnTo>
                  <a:lnTo>
                    <a:pt x="8812" y="10785"/>
                  </a:lnTo>
                  <a:lnTo>
                    <a:pt x="8812" y="11153"/>
                  </a:lnTo>
                  <a:lnTo>
                    <a:pt x="7944" y="11153"/>
                  </a:lnTo>
                  <a:lnTo>
                    <a:pt x="7944" y="10785"/>
                  </a:lnTo>
                  <a:lnTo>
                    <a:pt x="7944" y="10706"/>
                  </a:lnTo>
                  <a:lnTo>
                    <a:pt x="7891" y="10653"/>
                  </a:lnTo>
                  <a:lnTo>
                    <a:pt x="7839" y="10627"/>
                  </a:lnTo>
                  <a:lnTo>
                    <a:pt x="7760" y="10600"/>
                  </a:lnTo>
                  <a:lnTo>
                    <a:pt x="7681" y="10627"/>
                  </a:lnTo>
                  <a:lnTo>
                    <a:pt x="7628" y="10653"/>
                  </a:lnTo>
                  <a:lnTo>
                    <a:pt x="7602" y="10706"/>
                  </a:lnTo>
                  <a:lnTo>
                    <a:pt x="7576" y="10785"/>
                  </a:lnTo>
                  <a:lnTo>
                    <a:pt x="7576" y="11153"/>
                  </a:lnTo>
                  <a:lnTo>
                    <a:pt x="6708" y="11153"/>
                  </a:lnTo>
                  <a:lnTo>
                    <a:pt x="6708" y="10785"/>
                  </a:lnTo>
                  <a:lnTo>
                    <a:pt x="6708" y="10706"/>
                  </a:lnTo>
                  <a:lnTo>
                    <a:pt x="6655" y="10653"/>
                  </a:lnTo>
                  <a:lnTo>
                    <a:pt x="6603" y="10627"/>
                  </a:lnTo>
                  <a:lnTo>
                    <a:pt x="6524" y="10600"/>
                  </a:lnTo>
                  <a:lnTo>
                    <a:pt x="6445" y="10627"/>
                  </a:lnTo>
                  <a:lnTo>
                    <a:pt x="6392" y="10653"/>
                  </a:lnTo>
                  <a:lnTo>
                    <a:pt x="6340" y="10706"/>
                  </a:lnTo>
                  <a:lnTo>
                    <a:pt x="6340" y="10785"/>
                  </a:lnTo>
                  <a:lnTo>
                    <a:pt x="6340" y="11153"/>
                  </a:lnTo>
                  <a:lnTo>
                    <a:pt x="5472" y="11153"/>
                  </a:lnTo>
                  <a:lnTo>
                    <a:pt x="5472" y="10785"/>
                  </a:lnTo>
                  <a:lnTo>
                    <a:pt x="5445" y="10706"/>
                  </a:lnTo>
                  <a:lnTo>
                    <a:pt x="5419" y="10653"/>
                  </a:lnTo>
                  <a:lnTo>
                    <a:pt x="5340" y="10627"/>
                  </a:lnTo>
                  <a:lnTo>
                    <a:pt x="5287" y="10600"/>
                  </a:lnTo>
                  <a:lnTo>
                    <a:pt x="5209" y="10627"/>
                  </a:lnTo>
                  <a:lnTo>
                    <a:pt x="5156" y="10653"/>
                  </a:lnTo>
                  <a:lnTo>
                    <a:pt x="5103" y="10706"/>
                  </a:lnTo>
                  <a:lnTo>
                    <a:pt x="5077" y="10785"/>
                  </a:lnTo>
                  <a:lnTo>
                    <a:pt x="5077" y="11153"/>
                  </a:lnTo>
                  <a:lnTo>
                    <a:pt x="4104" y="11153"/>
                  </a:lnTo>
                  <a:lnTo>
                    <a:pt x="4104" y="11126"/>
                  </a:lnTo>
                  <a:lnTo>
                    <a:pt x="4104" y="11100"/>
                  </a:lnTo>
                  <a:lnTo>
                    <a:pt x="4104" y="11074"/>
                  </a:lnTo>
                  <a:lnTo>
                    <a:pt x="12468" y="2710"/>
                  </a:lnTo>
                  <a:lnTo>
                    <a:pt x="12547" y="2710"/>
                  </a:lnTo>
                  <a:lnTo>
                    <a:pt x="12547" y="2736"/>
                  </a:lnTo>
                  <a:lnTo>
                    <a:pt x="12547" y="5419"/>
                  </a:lnTo>
                  <a:lnTo>
                    <a:pt x="12547" y="5498"/>
                  </a:lnTo>
                  <a:lnTo>
                    <a:pt x="12600" y="5550"/>
                  </a:lnTo>
                  <a:lnTo>
                    <a:pt x="12652" y="5603"/>
                  </a:lnTo>
                  <a:lnTo>
                    <a:pt x="12810" y="5603"/>
                  </a:lnTo>
                  <a:lnTo>
                    <a:pt x="12863" y="5550"/>
                  </a:lnTo>
                  <a:lnTo>
                    <a:pt x="12915" y="5498"/>
                  </a:lnTo>
                  <a:lnTo>
                    <a:pt x="12915" y="5419"/>
                  </a:lnTo>
                  <a:lnTo>
                    <a:pt x="12915" y="2736"/>
                  </a:lnTo>
                  <a:lnTo>
                    <a:pt x="12915" y="2604"/>
                  </a:lnTo>
                  <a:lnTo>
                    <a:pt x="12863" y="2499"/>
                  </a:lnTo>
                  <a:lnTo>
                    <a:pt x="12784" y="2420"/>
                  </a:lnTo>
                  <a:lnTo>
                    <a:pt x="12678" y="2341"/>
                  </a:lnTo>
                  <a:lnTo>
                    <a:pt x="12547" y="2315"/>
                  </a:lnTo>
                  <a:lnTo>
                    <a:pt x="12415" y="2315"/>
                  </a:lnTo>
                  <a:lnTo>
                    <a:pt x="12310" y="2368"/>
                  </a:lnTo>
                  <a:lnTo>
                    <a:pt x="12205" y="2447"/>
                  </a:lnTo>
                  <a:lnTo>
                    <a:pt x="10785" y="3841"/>
                  </a:lnTo>
                  <a:lnTo>
                    <a:pt x="6971" y="3841"/>
                  </a:lnTo>
                  <a:lnTo>
                    <a:pt x="6971" y="3788"/>
                  </a:lnTo>
                  <a:lnTo>
                    <a:pt x="7050" y="3604"/>
                  </a:lnTo>
                  <a:lnTo>
                    <a:pt x="7102" y="3420"/>
                  </a:lnTo>
                  <a:lnTo>
                    <a:pt x="7129" y="3236"/>
                  </a:lnTo>
                  <a:lnTo>
                    <a:pt x="7155" y="3025"/>
                  </a:lnTo>
                  <a:lnTo>
                    <a:pt x="7129" y="2789"/>
                  </a:lnTo>
                  <a:lnTo>
                    <a:pt x="7076" y="2578"/>
                  </a:lnTo>
                  <a:lnTo>
                    <a:pt x="6997" y="2368"/>
                  </a:lnTo>
                  <a:lnTo>
                    <a:pt x="6892" y="2157"/>
                  </a:lnTo>
                  <a:lnTo>
                    <a:pt x="6760" y="1973"/>
                  </a:lnTo>
                  <a:lnTo>
                    <a:pt x="6603" y="1815"/>
                  </a:lnTo>
                  <a:lnTo>
                    <a:pt x="6445" y="1684"/>
                  </a:lnTo>
                  <a:lnTo>
                    <a:pt x="6234" y="1579"/>
                  </a:lnTo>
                  <a:lnTo>
                    <a:pt x="6234" y="711"/>
                  </a:lnTo>
                  <a:lnTo>
                    <a:pt x="6234" y="553"/>
                  </a:lnTo>
                  <a:lnTo>
                    <a:pt x="6182" y="421"/>
                  </a:lnTo>
                  <a:lnTo>
                    <a:pt x="6129" y="316"/>
                  </a:lnTo>
                  <a:lnTo>
                    <a:pt x="6024" y="211"/>
                  </a:lnTo>
                  <a:lnTo>
                    <a:pt x="5919" y="106"/>
                  </a:lnTo>
                  <a:lnTo>
                    <a:pt x="5814" y="53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9"/>
          <p:cNvGrpSpPr/>
          <p:nvPr/>
        </p:nvGrpSpPr>
        <p:grpSpPr>
          <a:xfrm>
            <a:off x="7625418" y="7722903"/>
            <a:ext cx="301886" cy="365753"/>
            <a:chOff x="2544175" y="1267175"/>
            <a:chExt cx="263725" cy="322875"/>
          </a:xfrm>
        </p:grpSpPr>
        <p:sp>
          <p:nvSpPr>
            <p:cNvPr id="1313" name="Google Shape;1313;p9"/>
            <p:cNvSpPr/>
            <p:nvPr/>
          </p:nvSpPr>
          <p:spPr>
            <a:xfrm>
              <a:off x="2682275" y="1336875"/>
              <a:ext cx="53950" cy="51300"/>
            </a:xfrm>
            <a:custGeom>
              <a:avLst/>
              <a:gdLst/>
              <a:ahLst/>
              <a:cxnLst/>
              <a:rect l="l" t="t" r="r" b="b"/>
              <a:pathLst>
                <a:path w="2158" h="2052" extrusionOk="0">
                  <a:moveTo>
                    <a:pt x="211" y="0"/>
                  </a:moveTo>
                  <a:lnTo>
                    <a:pt x="132" y="26"/>
                  </a:lnTo>
                  <a:lnTo>
                    <a:pt x="79" y="53"/>
                  </a:lnTo>
                  <a:lnTo>
                    <a:pt x="27" y="105"/>
                  </a:lnTo>
                  <a:lnTo>
                    <a:pt x="0" y="158"/>
                  </a:lnTo>
                  <a:lnTo>
                    <a:pt x="0" y="237"/>
                  </a:lnTo>
                  <a:lnTo>
                    <a:pt x="27" y="316"/>
                  </a:lnTo>
                  <a:lnTo>
                    <a:pt x="79" y="368"/>
                  </a:lnTo>
                  <a:lnTo>
                    <a:pt x="158" y="395"/>
                  </a:lnTo>
                  <a:lnTo>
                    <a:pt x="447" y="447"/>
                  </a:lnTo>
                  <a:lnTo>
                    <a:pt x="710" y="552"/>
                  </a:lnTo>
                  <a:lnTo>
                    <a:pt x="973" y="710"/>
                  </a:lnTo>
                  <a:lnTo>
                    <a:pt x="1210" y="894"/>
                  </a:lnTo>
                  <a:lnTo>
                    <a:pt x="1421" y="1105"/>
                  </a:lnTo>
                  <a:lnTo>
                    <a:pt x="1578" y="1368"/>
                  </a:lnTo>
                  <a:lnTo>
                    <a:pt x="1710" y="1631"/>
                  </a:lnTo>
                  <a:lnTo>
                    <a:pt x="1789" y="1894"/>
                  </a:lnTo>
                  <a:lnTo>
                    <a:pt x="1841" y="1973"/>
                  </a:lnTo>
                  <a:lnTo>
                    <a:pt x="1894" y="2025"/>
                  </a:lnTo>
                  <a:lnTo>
                    <a:pt x="1947" y="2052"/>
                  </a:lnTo>
                  <a:lnTo>
                    <a:pt x="2026" y="2052"/>
                  </a:lnTo>
                  <a:lnTo>
                    <a:pt x="2104" y="1999"/>
                  </a:lnTo>
                  <a:lnTo>
                    <a:pt x="2157" y="1946"/>
                  </a:lnTo>
                  <a:lnTo>
                    <a:pt x="2157" y="1894"/>
                  </a:lnTo>
                  <a:lnTo>
                    <a:pt x="2157" y="1815"/>
                  </a:lnTo>
                  <a:lnTo>
                    <a:pt x="2052" y="1473"/>
                  </a:lnTo>
                  <a:lnTo>
                    <a:pt x="1894" y="1157"/>
                  </a:lnTo>
                  <a:lnTo>
                    <a:pt x="1710" y="868"/>
                  </a:lnTo>
                  <a:lnTo>
                    <a:pt x="1473" y="605"/>
                  </a:lnTo>
                  <a:lnTo>
                    <a:pt x="1447" y="605"/>
                  </a:lnTo>
                  <a:lnTo>
                    <a:pt x="1184" y="395"/>
                  </a:lnTo>
                  <a:lnTo>
                    <a:pt x="868" y="210"/>
                  </a:lnTo>
                  <a:lnTo>
                    <a:pt x="553" y="79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603350" y="1366450"/>
              <a:ext cx="176275" cy="223600"/>
            </a:xfrm>
            <a:custGeom>
              <a:avLst/>
              <a:gdLst/>
              <a:ahLst/>
              <a:cxnLst/>
              <a:rect l="l" t="t" r="r" b="b"/>
              <a:pathLst>
                <a:path w="7051" h="8944" extrusionOk="0">
                  <a:moveTo>
                    <a:pt x="3262" y="2657"/>
                  </a:moveTo>
                  <a:lnTo>
                    <a:pt x="3341" y="2684"/>
                  </a:lnTo>
                  <a:lnTo>
                    <a:pt x="3420" y="2710"/>
                  </a:lnTo>
                  <a:lnTo>
                    <a:pt x="3499" y="2762"/>
                  </a:lnTo>
                  <a:lnTo>
                    <a:pt x="5919" y="4998"/>
                  </a:lnTo>
                  <a:lnTo>
                    <a:pt x="5972" y="5051"/>
                  </a:lnTo>
                  <a:lnTo>
                    <a:pt x="6024" y="5130"/>
                  </a:lnTo>
                  <a:lnTo>
                    <a:pt x="6051" y="5235"/>
                  </a:lnTo>
                  <a:lnTo>
                    <a:pt x="6051" y="5314"/>
                  </a:lnTo>
                  <a:lnTo>
                    <a:pt x="6051" y="5393"/>
                  </a:lnTo>
                  <a:lnTo>
                    <a:pt x="6024" y="5498"/>
                  </a:lnTo>
                  <a:lnTo>
                    <a:pt x="5998" y="5577"/>
                  </a:lnTo>
                  <a:lnTo>
                    <a:pt x="5945" y="5629"/>
                  </a:lnTo>
                  <a:lnTo>
                    <a:pt x="5709" y="5866"/>
                  </a:lnTo>
                  <a:lnTo>
                    <a:pt x="5656" y="5945"/>
                  </a:lnTo>
                  <a:lnTo>
                    <a:pt x="5577" y="5971"/>
                  </a:lnTo>
                  <a:lnTo>
                    <a:pt x="5498" y="6024"/>
                  </a:lnTo>
                  <a:lnTo>
                    <a:pt x="5314" y="6024"/>
                  </a:lnTo>
                  <a:lnTo>
                    <a:pt x="5235" y="5998"/>
                  </a:lnTo>
                  <a:lnTo>
                    <a:pt x="5156" y="5945"/>
                  </a:lnTo>
                  <a:lnTo>
                    <a:pt x="5077" y="5892"/>
                  </a:lnTo>
                  <a:lnTo>
                    <a:pt x="2658" y="3683"/>
                  </a:lnTo>
                  <a:lnTo>
                    <a:pt x="2605" y="3604"/>
                  </a:lnTo>
                  <a:lnTo>
                    <a:pt x="2552" y="3525"/>
                  </a:lnTo>
                  <a:lnTo>
                    <a:pt x="2526" y="3446"/>
                  </a:lnTo>
                  <a:lnTo>
                    <a:pt x="2526" y="3367"/>
                  </a:lnTo>
                  <a:lnTo>
                    <a:pt x="2526" y="3262"/>
                  </a:lnTo>
                  <a:lnTo>
                    <a:pt x="2552" y="3183"/>
                  </a:lnTo>
                  <a:lnTo>
                    <a:pt x="2579" y="3104"/>
                  </a:lnTo>
                  <a:lnTo>
                    <a:pt x="2631" y="3025"/>
                  </a:lnTo>
                  <a:lnTo>
                    <a:pt x="2842" y="2789"/>
                  </a:lnTo>
                  <a:lnTo>
                    <a:pt x="2921" y="2736"/>
                  </a:lnTo>
                  <a:lnTo>
                    <a:pt x="2999" y="2684"/>
                  </a:lnTo>
                  <a:lnTo>
                    <a:pt x="3078" y="2657"/>
                  </a:lnTo>
                  <a:close/>
                  <a:moveTo>
                    <a:pt x="1842" y="6550"/>
                  </a:moveTo>
                  <a:lnTo>
                    <a:pt x="2289" y="6945"/>
                  </a:lnTo>
                  <a:lnTo>
                    <a:pt x="869" y="8470"/>
                  </a:lnTo>
                  <a:lnTo>
                    <a:pt x="790" y="8523"/>
                  </a:lnTo>
                  <a:lnTo>
                    <a:pt x="685" y="8549"/>
                  </a:lnTo>
                  <a:lnTo>
                    <a:pt x="553" y="8549"/>
                  </a:lnTo>
                  <a:lnTo>
                    <a:pt x="474" y="8470"/>
                  </a:lnTo>
                  <a:lnTo>
                    <a:pt x="396" y="8391"/>
                  </a:lnTo>
                  <a:lnTo>
                    <a:pt x="369" y="8286"/>
                  </a:lnTo>
                  <a:lnTo>
                    <a:pt x="396" y="8154"/>
                  </a:lnTo>
                  <a:lnTo>
                    <a:pt x="448" y="8076"/>
                  </a:lnTo>
                  <a:lnTo>
                    <a:pt x="1842" y="6550"/>
                  </a:lnTo>
                  <a:close/>
                  <a:moveTo>
                    <a:pt x="2947" y="1"/>
                  </a:moveTo>
                  <a:lnTo>
                    <a:pt x="2710" y="27"/>
                  </a:lnTo>
                  <a:lnTo>
                    <a:pt x="2500" y="106"/>
                  </a:lnTo>
                  <a:lnTo>
                    <a:pt x="2289" y="211"/>
                  </a:lnTo>
                  <a:lnTo>
                    <a:pt x="2105" y="369"/>
                  </a:lnTo>
                  <a:lnTo>
                    <a:pt x="1290" y="1263"/>
                  </a:lnTo>
                  <a:lnTo>
                    <a:pt x="1263" y="1316"/>
                  </a:lnTo>
                  <a:lnTo>
                    <a:pt x="1237" y="1395"/>
                  </a:lnTo>
                  <a:lnTo>
                    <a:pt x="1263" y="1474"/>
                  </a:lnTo>
                  <a:lnTo>
                    <a:pt x="1316" y="1526"/>
                  </a:lnTo>
                  <a:lnTo>
                    <a:pt x="1369" y="1579"/>
                  </a:lnTo>
                  <a:lnTo>
                    <a:pt x="1448" y="1579"/>
                  </a:lnTo>
                  <a:lnTo>
                    <a:pt x="1500" y="1553"/>
                  </a:lnTo>
                  <a:lnTo>
                    <a:pt x="1579" y="1526"/>
                  </a:lnTo>
                  <a:lnTo>
                    <a:pt x="2395" y="632"/>
                  </a:lnTo>
                  <a:lnTo>
                    <a:pt x="2500" y="527"/>
                  </a:lnTo>
                  <a:lnTo>
                    <a:pt x="2658" y="448"/>
                  </a:lnTo>
                  <a:lnTo>
                    <a:pt x="2789" y="395"/>
                  </a:lnTo>
                  <a:lnTo>
                    <a:pt x="2973" y="369"/>
                  </a:lnTo>
                  <a:lnTo>
                    <a:pt x="3131" y="369"/>
                  </a:lnTo>
                  <a:lnTo>
                    <a:pt x="3289" y="422"/>
                  </a:lnTo>
                  <a:lnTo>
                    <a:pt x="3420" y="500"/>
                  </a:lnTo>
                  <a:lnTo>
                    <a:pt x="3552" y="579"/>
                  </a:lnTo>
                  <a:lnTo>
                    <a:pt x="3657" y="711"/>
                  </a:lnTo>
                  <a:lnTo>
                    <a:pt x="3736" y="842"/>
                  </a:lnTo>
                  <a:lnTo>
                    <a:pt x="3789" y="1000"/>
                  </a:lnTo>
                  <a:lnTo>
                    <a:pt x="3815" y="1158"/>
                  </a:lnTo>
                  <a:lnTo>
                    <a:pt x="3815" y="1316"/>
                  </a:lnTo>
                  <a:lnTo>
                    <a:pt x="3762" y="1500"/>
                  </a:lnTo>
                  <a:lnTo>
                    <a:pt x="3683" y="1631"/>
                  </a:lnTo>
                  <a:lnTo>
                    <a:pt x="3604" y="1763"/>
                  </a:lnTo>
                  <a:lnTo>
                    <a:pt x="3131" y="2263"/>
                  </a:lnTo>
                  <a:lnTo>
                    <a:pt x="2973" y="2289"/>
                  </a:lnTo>
                  <a:lnTo>
                    <a:pt x="2842" y="2342"/>
                  </a:lnTo>
                  <a:lnTo>
                    <a:pt x="2684" y="2420"/>
                  </a:lnTo>
                  <a:lnTo>
                    <a:pt x="2579" y="2526"/>
                  </a:lnTo>
                  <a:lnTo>
                    <a:pt x="2368" y="2762"/>
                  </a:lnTo>
                  <a:lnTo>
                    <a:pt x="2263" y="2920"/>
                  </a:lnTo>
                  <a:lnTo>
                    <a:pt x="2184" y="3052"/>
                  </a:lnTo>
                  <a:lnTo>
                    <a:pt x="2158" y="3210"/>
                  </a:lnTo>
                  <a:lnTo>
                    <a:pt x="2131" y="3367"/>
                  </a:lnTo>
                  <a:lnTo>
                    <a:pt x="2158" y="3525"/>
                  </a:lnTo>
                  <a:lnTo>
                    <a:pt x="2210" y="3683"/>
                  </a:lnTo>
                  <a:lnTo>
                    <a:pt x="2289" y="3841"/>
                  </a:lnTo>
                  <a:lnTo>
                    <a:pt x="2395" y="3946"/>
                  </a:lnTo>
                  <a:lnTo>
                    <a:pt x="4814" y="6182"/>
                  </a:lnTo>
                  <a:lnTo>
                    <a:pt x="4946" y="6287"/>
                  </a:lnTo>
                  <a:lnTo>
                    <a:pt x="5104" y="6340"/>
                  </a:lnTo>
                  <a:lnTo>
                    <a:pt x="5235" y="6392"/>
                  </a:lnTo>
                  <a:lnTo>
                    <a:pt x="5551" y="6392"/>
                  </a:lnTo>
                  <a:lnTo>
                    <a:pt x="5709" y="6340"/>
                  </a:lnTo>
                  <a:lnTo>
                    <a:pt x="5840" y="6261"/>
                  </a:lnTo>
                  <a:lnTo>
                    <a:pt x="5972" y="6155"/>
                  </a:lnTo>
                  <a:lnTo>
                    <a:pt x="6129" y="6287"/>
                  </a:lnTo>
                  <a:lnTo>
                    <a:pt x="6208" y="6418"/>
                  </a:lnTo>
                  <a:lnTo>
                    <a:pt x="6261" y="6550"/>
                  </a:lnTo>
                  <a:lnTo>
                    <a:pt x="6235" y="6681"/>
                  </a:lnTo>
                  <a:lnTo>
                    <a:pt x="6156" y="6813"/>
                  </a:lnTo>
                  <a:lnTo>
                    <a:pt x="5998" y="6997"/>
                  </a:lnTo>
                  <a:lnTo>
                    <a:pt x="5893" y="7050"/>
                  </a:lnTo>
                  <a:lnTo>
                    <a:pt x="5814" y="7102"/>
                  </a:lnTo>
                  <a:lnTo>
                    <a:pt x="5709" y="7102"/>
                  </a:lnTo>
                  <a:lnTo>
                    <a:pt x="5603" y="7076"/>
                  </a:lnTo>
                  <a:lnTo>
                    <a:pt x="2947" y="6050"/>
                  </a:lnTo>
                  <a:lnTo>
                    <a:pt x="2789" y="6024"/>
                  </a:lnTo>
                  <a:lnTo>
                    <a:pt x="2605" y="6024"/>
                  </a:lnTo>
                  <a:lnTo>
                    <a:pt x="2447" y="6103"/>
                  </a:lnTo>
                  <a:lnTo>
                    <a:pt x="2289" y="6208"/>
                  </a:lnTo>
                  <a:lnTo>
                    <a:pt x="2184" y="6340"/>
                  </a:lnTo>
                  <a:lnTo>
                    <a:pt x="2079" y="6234"/>
                  </a:lnTo>
                  <a:lnTo>
                    <a:pt x="1974" y="6155"/>
                  </a:lnTo>
                  <a:lnTo>
                    <a:pt x="1842" y="6129"/>
                  </a:lnTo>
                  <a:lnTo>
                    <a:pt x="1711" y="6155"/>
                  </a:lnTo>
                  <a:lnTo>
                    <a:pt x="1605" y="6234"/>
                  </a:lnTo>
                  <a:lnTo>
                    <a:pt x="159" y="7813"/>
                  </a:lnTo>
                  <a:lnTo>
                    <a:pt x="80" y="7918"/>
                  </a:lnTo>
                  <a:lnTo>
                    <a:pt x="27" y="8023"/>
                  </a:lnTo>
                  <a:lnTo>
                    <a:pt x="1" y="8154"/>
                  </a:lnTo>
                  <a:lnTo>
                    <a:pt x="1" y="8286"/>
                  </a:lnTo>
                  <a:lnTo>
                    <a:pt x="1" y="8417"/>
                  </a:lnTo>
                  <a:lnTo>
                    <a:pt x="54" y="8549"/>
                  </a:lnTo>
                  <a:lnTo>
                    <a:pt x="106" y="8654"/>
                  </a:lnTo>
                  <a:lnTo>
                    <a:pt x="211" y="8759"/>
                  </a:lnTo>
                  <a:lnTo>
                    <a:pt x="317" y="8838"/>
                  </a:lnTo>
                  <a:lnTo>
                    <a:pt x="422" y="8891"/>
                  </a:lnTo>
                  <a:lnTo>
                    <a:pt x="527" y="8917"/>
                  </a:lnTo>
                  <a:lnTo>
                    <a:pt x="659" y="8944"/>
                  </a:lnTo>
                  <a:lnTo>
                    <a:pt x="685" y="8944"/>
                  </a:lnTo>
                  <a:lnTo>
                    <a:pt x="816" y="8917"/>
                  </a:lnTo>
                  <a:lnTo>
                    <a:pt x="948" y="8865"/>
                  </a:lnTo>
                  <a:lnTo>
                    <a:pt x="1053" y="8812"/>
                  </a:lnTo>
                  <a:lnTo>
                    <a:pt x="1158" y="8707"/>
                  </a:lnTo>
                  <a:lnTo>
                    <a:pt x="2605" y="7155"/>
                  </a:lnTo>
                  <a:lnTo>
                    <a:pt x="2658" y="7050"/>
                  </a:lnTo>
                  <a:lnTo>
                    <a:pt x="2684" y="6918"/>
                  </a:lnTo>
                  <a:lnTo>
                    <a:pt x="2658" y="6787"/>
                  </a:lnTo>
                  <a:lnTo>
                    <a:pt x="2579" y="6681"/>
                  </a:lnTo>
                  <a:lnTo>
                    <a:pt x="2473" y="6576"/>
                  </a:lnTo>
                  <a:lnTo>
                    <a:pt x="2579" y="6471"/>
                  </a:lnTo>
                  <a:lnTo>
                    <a:pt x="2631" y="6418"/>
                  </a:lnTo>
                  <a:lnTo>
                    <a:pt x="2684" y="6392"/>
                  </a:lnTo>
                  <a:lnTo>
                    <a:pt x="2763" y="6392"/>
                  </a:lnTo>
                  <a:lnTo>
                    <a:pt x="2815" y="6418"/>
                  </a:lnTo>
                  <a:lnTo>
                    <a:pt x="5446" y="7444"/>
                  </a:lnTo>
                  <a:lnTo>
                    <a:pt x="5603" y="7471"/>
                  </a:lnTo>
                  <a:lnTo>
                    <a:pt x="5735" y="7497"/>
                  </a:lnTo>
                  <a:lnTo>
                    <a:pt x="5866" y="7471"/>
                  </a:lnTo>
                  <a:lnTo>
                    <a:pt x="6024" y="7418"/>
                  </a:lnTo>
                  <a:lnTo>
                    <a:pt x="6156" y="7339"/>
                  </a:lnTo>
                  <a:lnTo>
                    <a:pt x="6261" y="7234"/>
                  </a:lnTo>
                  <a:lnTo>
                    <a:pt x="6445" y="7076"/>
                  </a:lnTo>
                  <a:lnTo>
                    <a:pt x="6524" y="6945"/>
                  </a:lnTo>
                  <a:lnTo>
                    <a:pt x="6577" y="6813"/>
                  </a:lnTo>
                  <a:lnTo>
                    <a:pt x="6629" y="6681"/>
                  </a:lnTo>
                  <a:lnTo>
                    <a:pt x="6629" y="6524"/>
                  </a:lnTo>
                  <a:lnTo>
                    <a:pt x="6603" y="6392"/>
                  </a:lnTo>
                  <a:lnTo>
                    <a:pt x="6550" y="6261"/>
                  </a:lnTo>
                  <a:lnTo>
                    <a:pt x="6498" y="6129"/>
                  </a:lnTo>
                  <a:lnTo>
                    <a:pt x="6392" y="6024"/>
                  </a:lnTo>
                  <a:lnTo>
                    <a:pt x="6235" y="5866"/>
                  </a:lnTo>
                  <a:lnTo>
                    <a:pt x="6314" y="5735"/>
                  </a:lnTo>
                  <a:lnTo>
                    <a:pt x="6392" y="5603"/>
                  </a:lnTo>
                  <a:lnTo>
                    <a:pt x="6419" y="5445"/>
                  </a:lnTo>
                  <a:lnTo>
                    <a:pt x="6445" y="5287"/>
                  </a:lnTo>
                  <a:lnTo>
                    <a:pt x="6419" y="5130"/>
                  </a:lnTo>
                  <a:lnTo>
                    <a:pt x="6787" y="4735"/>
                  </a:lnTo>
                  <a:lnTo>
                    <a:pt x="7024" y="4472"/>
                  </a:lnTo>
                  <a:lnTo>
                    <a:pt x="7050" y="4393"/>
                  </a:lnTo>
                  <a:lnTo>
                    <a:pt x="7050" y="4341"/>
                  </a:lnTo>
                  <a:lnTo>
                    <a:pt x="7024" y="4262"/>
                  </a:lnTo>
                  <a:lnTo>
                    <a:pt x="6997" y="4209"/>
                  </a:lnTo>
                  <a:lnTo>
                    <a:pt x="6919" y="4156"/>
                  </a:lnTo>
                  <a:lnTo>
                    <a:pt x="6840" y="4156"/>
                  </a:lnTo>
                  <a:lnTo>
                    <a:pt x="6787" y="4183"/>
                  </a:lnTo>
                  <a:lnTo>
                    <a:pt x="6734" y="4235"/>
                  </a:lnTo>
                  <a:lnTo>
                    <a:pt x="6524" y="4472"/>
                  </a:lnTo>
                  <a:lnTo>
                    <a:pt x="6235" y="4788"/>
                  </a:lnTo>
                  <a:lnTo>
                    <a:pt x="6156" y="4709"/>
                  </a:lnTo>
                  <a:lnTo>
                    <a:pt x="4472" y="3131"/>
                  </a:lnTo>
                  <a:lnTo>
                    <a:pt x="4735" y="2841"/>
                  </a:lnTo>
                  <a:lnTo>
                    <a:pt x="4972" y="2552"/>
                  </a:lnTo>
                  <a:lnTo>
                    <a:pt x="5156" y="2263"/>
                  </a:lnTo>
                  <a:lnTo>
                    <a:pt x="5288" y="1921"/>
                  </a:lnTo>
                  <a:lnTo>
                    <a:pt x="5367" y="1579"/>
                  </a:lnTo>
                  <a:lnTo>
                    <a:pt x="5367" y="1500"/>
                  </a:lnTo>
                  <a:lnTo>
                    <a:pt x="5314" y="1447"/>
                  </a:lnTo>
                  <a:lnTo>
                    <a:pt x="5261" y="1395"/>
                  </a:lnTo>
                  <a:lnTo>
                    <a:pt x="5209" y="1368"/>
                  </a:lnTo>
                  <a:lnTo>
                    <a:pt x="5130" y="1368"/>
                  </a:lnTo>
                  <a:lnTo>
                    <a:pt x="5051" y="1395"/>
                  </a:lnTo>
                  <a:lnTo>
                    <a:pt x="5025" y="1447"/>
                  </a:lnTo>
                  <a:lnTo>
                    <a:pt x="4998" y="1526"/>
                  </a:lnTo>
                  <a:lnTo>
                    <a:pt x="4920" y="1816"/>
                  </a:lnTo>
                  <a:lnTo>
                    <a:pt x="4814" y="2079"/>
                  </a:lnTo>
                  <a:lnTo>
                    <a:pt x="4657" y="2342"/>
                  </a:lnTo>
                  <a:lnTo>
                    <a:pt x="4472" y="2578"/>
                  </a:lnTo>
                  <a:lnTo>
                    <a:pt x="4183" y="2894"/>
                  </a:lnTo>
                  <a:lnTo>
                    <a:pt x="3762" y="2499"/>
                  </a:lnTo>
                  <a:lnTo>
                    <a:pt x="3657" y="2420"/>
                  </a:lnTo>
                  <a:lnTo>
                    <a:pt x="3578" y="2368"/>
                  </a:lnTo>
                  <a:lnTo>
                    <a:pt x="3867" y="2026"/>
                  </a:lnTo>
                  <a:lnTo>
                    <a:pt x="4025" y="1842"/>
                  </a:lnTo>
                  <a:lnTo>
                    <a:pt x="4130" y="1605"/>
                  </a:lnTo>
                  <a:lnTo>
                    <a:pt x="4183" y="1395"/>
                  </a:lnTo>
                  <a:lnTo>
                    <a:pt x="4183" y="1132"/>
                  </a:lnTo>
                  <a:lnTo>
                    <a:pt x="4157" y="895"/>
                  </a:lnTo>
                  <a:lnTo>
                    <a:pt x="4078" y="685"/>
                  </a:lnTo>
                  <a:lnTo>
                    <a:pt x="3973" y="474"/>
                  </a:lnTo>
                  <a:lnTo>
                    <a:pt x="3815" y="316"/>
                  </a:lnTo>
                  <a:lnTo>
                    <a:pt x="3631" y="158"/>
                  </a:lnTo>
                  <a:lnTo>
                    <a:pt x="3420" y="53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2544175" y="1267175"/>
              <a:ext cx="263725" cy="194650"/>
            </a:xfrm>
            <a:custGeom>
              <a:avLst/>
              <a:gdLst/>
              <a:ahLst/>
              <a:cxnLst/>
              <a:rect l="l" t="t" r="r" b="b"/>
              <a:pathLst>
                <a:path w="10549" h="7786" extrusionOk="0">
                  <a:moveTo>
                    <a:pt x="4893" y="0"/>
                  </a:moveTo>
                  <a:lnTo>
                    <a:pt x="4604" y="53"/>
                  </a:lnTo>
                  <a:lnTo>
                    <a:pt x="4183" y="132"/>
                  </a:lnTo>
                  <a:lnTo>
                    <a:pt x="3762" y="237"/>
                  </a:lnTo>
                  <a:lnTo>
                    <a:pt x="3341" y="395"/>
                  </a:lnTo>
                  <a:lnTo>
                    <a:pt x="2947" y="579"/>
                  </a:lnTo>
                  <a:lnTo>
                    <a:pt x="2552" y="815"/>
                  </a:lnTo>
                  <a:lnTo>
                    <a:pt x="2210" y="1052"/>
                  </a:lnTo>
                  <a:lnTo>
                    <a:pt x="1868" y="1341"/>
                  </a:lnTo>
                  <a:lnTo>
                    <a:pt x="1553" y="1657"/>
                  </a:lnTo>
                  <a:lnTo>
                    <a:pt x="237" y="3077"/>
                  </a:lnTo>
                  <a:lnTo>
                    <a:pt x="132" y="3235"/>
                  </a:lnTo>
                  <a:lnTo>
                    <a:pt x="53" y="3393"/>
                  </a:lnTo>
                  <a:lnTo>
                    <a:pt x="1" y="3577"/>
                  </a:lnTo>
                  <a:lnTo>
                    <a:pt x="1" y="3761"/>
                  </a:lnTo>
                  <a:lnTo>
                    <a:pt x="27" y="3919"/>
                  </a:lnTo>
                  <a:lnTo>
                    <a:pt x="80" y="4103"/>
                  </a:lnTo>
                  <a:lnTo>
                    <a:pt x="185" y="4261"/>
                  </a:lnTo>
                  <a:lnTo>
                    <a:pt x="290" y="4393"/>
                  </a:lnTo>
                  <a:lnTo>
                    <a:pt x="448" y="4524"/>
                  </a:lnTo>
                  <a:lnTo>
                    <a:pt x="606" y="4603"/>
                  </a:lnTo>
                  <a:lnTo>
                    <a:pt x="790" y="4629"/>
                  </a:lnTo>
                  <a:lnTo>
                    <a:pt x="974" y="4656"/>
                  </a:lnTo>
                  <a:lnTo>
                    <a:pt x="1158" y="4629"/>
                  </a:lnTo>
                  <a:lnTo>
                    <a:pt x="1316" y="4550"/>
                  </a:lnTo>
                  <a:lnTo>
                    <a:pt x="1474" y="4471"/>
                  </a:lnTo>
                  <a:lnTo>
                    <a:pt x="1605" y="4340"/>
                  </a:lnTo>
                  <a:lnTo>
                    <a:pt x="1895" y="4024"/>
                  </a:lnTo>
                  <a:lnTo>
                    <a:pt x="1973" y="3972"/>
                  </a:lnTo>
                  <a:lnTo>
                    <a:pt x="2052" y="3919"/>
                  </a:lnTo>
                  <a:lnTo>
                    <a:pt x="2131" y="3893"/>
                  </a:lnTo>
                  <a:lnTo>
                    <a:pt x="2315" y="3893"/>
                  </a:lnTo>
                  <a:lnTo>
                    <a:pt x="2421" y="3919"/>
                  </a:lnTo>
                  <a:lnTo>
                    <a:pt x="2499" y="3945"/>
                  </a:lnTo>
                  <a:lnTo>
                    <a:pt x="2578" y="3998"/>
                  </a:lnTo>
                  <a:lnTo>
                    <a:pt x="2631" y="4077"/>
                  </a:lnTo>
                  <a:lnTo>
                    <a:pt x="2684" y="4156"/>
                  </a:lnTo>
                  <a:lnTo>
                    <a:pt x="2710" y="4235"/>
                  </a:lnTo>
                  <a:lnTo>
                    <a:pt x="2710" y="4340"/>
                  </a:lnTo>
                  <a:lnTo>
                    <a:pt x="2710" y="4419"/>
                  </a:lnTo>
                  <a:lnTo>
                    <a:pt x="2684" y="4498"/>
                  </a:lnTo>
                  <a:lnTo>
                    <a:pt x="2657" y="4603"/>
                  </a:lnTo>
                  <a:lnTo>
                    <a:pt x="2605" y="4682"/>
                  </a:lnTo>
                  <a:lnTo>
                    <a:pt x="1526" y="5813"/>
                  </a:lnTo>
                  <a:lnTo>
                    <a:pt x="1447" y="5944"/>
                  </a:lnTo>
                  <a:lnTo>
                    <a:pt x="1368" y="6076"/>
                  </a:lnTo>
                  <a:lnTo>
                    <a:pt x="1342" y="6234"/>
                  </a:lnTo>
                  <a:lnTo>
                    <a:pt x="1316" y="6391"/>
                  </a:lnTo>
                  <a:lnTo>
                    <a:pt x="1342" y="6523"/>
                  </a:lnTo>
                  <a:lnTo>
                    <a:pt x="1395" y="6681"/>
                  </a:lnTo>
                  <a:lnTo>
                    <a:pt x="1474" y="6812"/>
                  </a:lnTo>
                  <a:lnTo>
                    <a:pt x="1579" y="6918"/>
                  </a:lnTo>
                  <a:lnTo>
                    <a:pt x="1710" y="7023"/>
                  </a:lnTo>
                  <a:lnTo>
                    <a:pt x="1842" y="7075"/>
                  </a:lnTo>
                  <a:lnTo>
                    <a:pt x="1973" y="7102"/>
                  </a:lnTo>
                  <a:lnTo>
                    <a:pt x="2131" y="7128"/>
                  </a:lnTo>
                  <a:lnTo>
                    <a:pt x="2263" y="7102"/>
                  </a:lnTo>
                  <a:lnTo>
                    <a:pt x="2421" y="7049"/>
                  </a:lnTo>
                  <a:lnTo>
                    <a:pt x="2552" y="6970"/>
                  </a:lnTo>
                  <a:lnTo>
                    <a:pt x="2657" y="6865"/>
                  </a:lnTo>
                  <a:lnTo>
                    <a:pt x="3341" y="6128"/>
                  </a:lnTo>
                  <a:lnTo>
                    <a:pt x="3394" y="6076"/>
                  </a:lnTo>
                  <a:lnTo>
                    <a:pt x="3394" y="5997"/>
                  </a:lnTo>
                  <a:lnTo>
                    <a:pt x="3367" y="5918"/>
                  </a:lnTo>
                  <a:lnTo>
                    <a:pt x="3341" y="5865"/>
                  </a:lnTo>
                  <a:lnTo>
                    <a:pt x="3262" y="5839"/>
                  </a:lnTo>
                  <a:lnTo>
                    <a:pt x="3210" y="5813"/>
                  </a:lnTo>
                  <a:lnTo>
                    <a:pt x="3131" y="5839"/>
                  </a:lnTo>
                  <a:lnTo>
                    <a:pt x="3078" y="5892"/>
                  </a:lnTo>
                  <a:lnTo>
                    <a:pt x="2394" y="6628"/>
                  </a:lnTo>
                  <a:lnTo>
                    <a:pt x="2315" y="6681"/>
                  </a:lnTo>
                  <a:lnTo>
                    <a:pt x="2263" y="6707"/>
                  </a:lnTo>
                  <a:lnTo>
                    <a:pt x="2105" y="6733"/>
                  </a:lnTo>
                  <a:lnTo>
                    <a:pt x="1973" y="6707"/>
                  </a:lnTo>
                  <a:lnTo>
                    <a:pt x="1895" y="6681"/>
                  </a:lnTo>
                  <a:lnTo>
                    <a:pt x="1842" y="6628"/>
                  </a:lnTo>
                  <a:lnTo>
                    <a:pt x="1789" y="6576"/>
                  </a:lnTo>
                  <a:lnTo>
                    <a:pt x="1737" y="6523"/>
                  </a:lnTo>
                  <a:lnTo>
                    <a:pt x="1710" y="6365"/>
                  </a:lnTo>
                  <a:lnTo>
                    <a:pt x="1737" y="6207"/>
                  </a:lnTo>
                  <a:lnTo>
                    <a:pt x="1763" y="6155"/>
                  </a:lnTo>
                  <a:lnTo>
                    <a:pt x="1816" y="6076"/>
                  </a:lnTo>
                  <a:lnTo>
                    <a:pt x="2868" y="4919"/>
                  </a:lnTo>
                  <a:lnTo>
                    <a:pt x="2973" y="4787"/>
                  </a:lnTo>
                  <a:lnTo>
                    <a:pt x="3052" y="4629"/>
                  </a:lnTo>
                  <a:lnTo>
                    <a:pt x="3078" y="4471"/>
                  </a:lnTo>
                  <a:lnTo>
                    <a:pt x="3104" y="4314"/>
                  </a:lnTo>
                  <a:lnTo>
                    <a:pt x="3078" y="4156"/>
                  </a:lnTo>
                  <a:lnTo>
                    <a:pt x="3026" y="3998"/>
                  </a:lnTo>
                  <a:lnTo>
                    <a:pt x="2947" y="3866"/>
                  </a:lnTo>
                  <a:lnTo>
                    <a:pt x="2815" y="3735"/>
                  </a:lnTo>
                  <a:lnTo>
                    <a:pt x="2684" y="3630"/>
                  </a:lnTo>
                  <a:lnTo>
                    <a:pt x="2526" y="3551"/>
                  </a:lnTo>
                  <a:lnTo>
                    <a:pt x="2368" y="3525"/>
                  </a:lnTo>
                  <a:lnTo>
                    <a:pt x="2210" y="3498"/>
                  </a:lnTo>
                  <a:lnTo>
                    <a:pt x="2052" y="3525"/>
                  </a:lnTo>
                  <a:lnTo>
                    <a:pt x="1895" y="3577"/>
                  </a:lnTo>
                  <a:lnTo>
                    <a:pt x="1763" y="3656"/>
                  </a:lnTo>
                  <a:lnTo>
                    <a:pt x="1632" y="3788"/>
                  </a:lnTo>
                  <a:lnTo>
                    <a:pt x="1342" y="4077"/>
                  </a:lnTo>
                  <a:lnTo>
                    <a:pt x="1263" y="4156"/>
                  </a:lnTo>
                  <a:lnTo>
                    <a:pt x="1158" y="4208"/>
                  </a:lnTo>
                  <a:lnTo>
                    <a:pt x="1053" y="4261"/>
                  </a:lnTo>
                  <a:lnTo>
                    <a:pt x="842" y="4261"/>
                  </a:lnTo>
                  <a:lnTo>
                    <a:pt x="737" y="4235"/>
                  </a:lnTo>
                  <a:lnTo>
                    <a:pt x="632" y="4182"/>
                  </a:lnTo>
                  <a:lnTo>
                    <a:pt x="553" y="4129"/>
                  </a:lnTo>
                  <a:lnTo>
                    <a:pt x="474" y="4051"/>
                  </a:lnTo>
                  <a:lnTo>
                    <a:pt x="422" y="3945"/>
                  </a:lnTo>
                  <a:lnTo>
                    <a:pt x="395" y="3840"/>
                  </a:lnTo>
                  <a:lnTo>
                    <a:pt x="369" y="3735"/>
                  </a:lnTo>
                  <a:lnTo>
                    <a:pt x="369" y="3630"/>
                  </a:lnTo>
                  <a:lnTo>
                    <a:pt x="422" y="3525"/>
                  </a:lnTo>
                  <a:lnTo>
                    <a:pt x="448" y="3419"/>
                  </a:lnTo>
                  <a:lnTo>
                    <a:pt x="527" y="3340"/>
                  </a:lnTo>
                  <a:lnTo>
                    <a:pt x="1842" y="1920"/>
                  </a:lnTo>
                  <a:lnTo>
                    <a:pt x="2131" y="1631"/>
                  </a:lnTo>
                  <a:lnTo>
                    <a:pt x="2447" y="1368"/>
                  </a:lnTo>
                  <a:lnTo>
                    <a:pt x="2763" y="1131"/>
                  </a:lnTo>
                  <a:lnTo>
                    <a:pt x="3131" y="921"/>
                  </a:lnTo>
                  <a:lnTo>
                    <a:pt x="3499" y="763"/>
                  </a:lnTo>
                  <a:lnTo>
                    <a:pt x="3867" y="605"/>
                  </a:lnTo>
                  <a:lnTo>
                    <a:pt x="4262" y="500"/>
                  </a:lnTo>
                  <a:lnTo>
                    <a:pt x="4656" y="421"/>
                  </a:lnTo>
                  <a:lnTo>
                    <a:pt x="5209" y="368"/>
                  </a:lnTo>
                  <a:lnTo>
                    <a:pt x="5735" y="395"/>
                  </a:lnTo>
                  <a:lnTo>
                    <a:pt x="6261" y="447"/>
                  </a:lnTo>
                  <a:lnTo>
                    <a:pt x="6787" y="579"/>
                  </a:lnTo>
                  <a:lnTo>
                    <a:pt x="7287" y="763"/>
                  </a:lnTo>
                  <a:lnTo>
                    <a:pt x="7760" y="999"/>
                  </a:lnTo>
                  <a:lnTo>
                    <a:pt x="8207" y="1289"/>
                  </a:lnTo>
                  <a:lnTo>
                    <a:pt x="8628" y="1631"/>
                  </a:lnTo>
                  <a:lnTo>
                    <a:pt x="8917" y="1920"/>
                  </a:lnTo>
                  <a:lnTo>
                    <a:pt x="9180" y="2236"/>
                  </a:lnTo>
                  <a:lnTo>
                    <a:pt x="9391" y="2578"/>
                  </a:lnTo>
                  <a:lnTo>
                    <a:pt x="9601" y="2920"/>
                  </a:lnTo>
                  <a:lnTo>
                    <a:pt x="9785" y="3262"/>
                  </a:lnTo>
                  <a:lnTo>
                    <a:pt x="9917" y="3656"/>
                  </a:lnTo>
                  <a:lnTo>
                    <a:pt x="10022" y="4024"/>
                  </a:lnTo>
                  <a:lnTo>
                    <a:pt x="10101" y="4445"/>
                  </a:lnTo>
                  <a:lnTo>
                    <a:pt x="10154" y="4840"/>
                  </a:lnTo>
                  <a:lnTo>
                    <a:pt x="10154" y="5234"/>
                  </a:lnTo>
                  <a:lnTo>
                    <a:pt x="10154" y="5629"/>
                  </a:lnTo>
                  <a:lnTo>
                    <a:pt x="10075" y="6023"/>
                  </a:lnTo>
                  <a:lnTo>
                    <a:pt x="9996" y="6418"/>
                  </a:lnTo>
                  <a:lnTo>
                    <a:pt x="9890" y="6786"/>
                  </a:lnTo>
                  <a:lnTo>
                    <a:pt x="9733" y="7154"/>
                  </a:lnTo>
                  <a:lnTo>
                    <a:pt x="9549" y="7496"/>
                  </a:lnTo>
                  <a:lnTo>
                    <a:pt x="9549" y="7575"/>
                  </a:lnTo>
                  <a:lnTo>
                    <a:pt x="9549" y="7654"/>
                  </a:lnTo>
                  <a:lnTo>
                    <a:pt x="9575" y="7707"/>
                  </a:lnTo>
                  <a:lnTo>
                    <a:pt x="9627" y="7759"/>
                  </a:lnTo>
                  <a:lnTo>
                    <a:pt x="9733" y="7786"/>
                  </a:lnTo>
                  <a:lnTo>
                    <a:pt x="9812" y="7759"/>
                  </a:lnTo>
                  <a:lnTo>
                    <a:pt x="9890" y="7680"/>
                  </a:lnTo>
                  <a:lnTo>
                    <a:pt x="10075" y="7312"/>
                  </a:lnTo>
                  <a:lnTo>
                    <a:pt x="10232" y="6918"/>
                  </a:lnTo>
                  <a:lnTo>
                    <a:pt x="10364" y="6497"/>
                  </a:lnTo>
                  <a:lnTo>
                    <a:pt x="10469" y="6076"/>
                  </a:lnTo>
                  <a:lnTo>
                    <a:pt x="10522" y="5655"/>
                  </a:lnTo>
                  <a:lnTo>
                    <a:pt x="10548" y="5234"/>
                  </a:lnTo>
                  <a:lnTo>
                    <a:pt x="10522" y="4813"/>
                  </a:lnTo>
                  <a:lnTo>
                    <a:pt x="10469" y="4393"/>
                  </a:lnTo>
                  <a:lnTo>
                    <a:pt x="10390" y="3945"/>
                  </a:lnTo>
                  <a:lnTo>
                    <a:pt x="10285" y="3525"/>
                  </a:lnTo>
                  <a:lnTo>
                    <a:pt x="10127" y="3130"/>
                  </a:lnTo>
                  <a:lnTo>
                    <a:pt x="9943" y="2735"/>
                  </a:lnTo>
                  <a:lnTo>
                    <a:pt x="9706" y="2367"/>
                  </a:lnTo>
                  <a:lnTo>
                    <a:pt x="9470" y="1999"/>
                  </a:lnTo>
                  <a:lnTo>
                    <a:pt x="9180" y="1683"/>
                  </a:lnTo>
                  <a:lnTo>
                    <a:pt x="8865" y="1368"/>
                  </a:lnTo>
                  <a:lnTo>
                    <a:pt x="8654" y="1157"/>
                  </a:lnTo>
                  <a:lnTo>
                    <a:pt x="8418" y="999"/>
                  </a:lnTo>
                  <a:lnTo>
                    <a:pt x="8181" y="815"/>
                  </a:lnTo>
                  <a:lnTo>
                    <a:pt x="7944" y="684"/>
                  </a:lnTo>
                  <a:lnTo>
                    <a:pt x="7681" y="526"/>
                  </a:lnTo>
                  <a:lnTo>
                    <a:pt x="7418" y="421"/>
                  </a:lnTo>
                  <a:lnTo>
                    <a:pt x="7155" y="316"/>
                  </a:lnTo>
                  <a:lnTo>
                    <a:pt x="6892" y="210"/>
                  </a:lnTo>
                  <a:lnTo>
                    <a:pt x="6629" y="132"/>
                  </a:lnTo>
                  <a:lnTo>
                    <a:pt x="6340" y="79"/>
                  </a:lnTo>
                  <a:lnTo>
                    <a:pt x="6050" y="26"/>
                  </a:lnTo>
                  <a:lnTo>
                    <a:pt x="5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2609275" y="1303975"/>
              <a:ext cx="161125" cy="93400"/>
            </a:xfrm>
            <a:custGeom>
              <a:avLst/>
              <a:gdLst/>
              <a:ahLst/>
              <a:cxnLst/>
              <a:rect l="l" t="t" r="r" b="b"/>
              <a:pathLst>
                <a:path w="6445" h="3736" extrusionOk="0">
                  <a:moveTo>
                    <a:pt x="2736" y="1"/>
                  </a:moveTo>
                  <a:lnTo>
                    <a:pt x="2473" y="27"/>
                  </a:lnTo>
                  <a:lnTo>
                    <a:pt x="2210" y="54"/>
                  </a:lnTo>
                  <a:lnTo>
                    <a:pt x="1894" y="106"/>
                  </a:lnTo>
                  <a:lnTo>
                    <a:pt x="1605" y="185"/>
                  </a:lnTo>
                  <a:lnTo>
                    <a:pt x="1316" y="317"/>
                  </a:lnTo>
                  <a:lnTo>
                    <a:pt x="1026" y="448"/>
                  </a:lnTo>
                  <a:lnTo>
                    <a:pt x="763" y="606"/>
                  </a:lnTo>
                  <a:lnTo>
                    <a:pt x="500" y="764"/>
                  </a:lnTo>
                  <a:lnTo>
                    <a:pt x="264" y="974"/>
                  </a:lnTo>
                  <a:lnTo>
                    <a:pt x="53" y="1185"/>
                  </a:lnTo>
                  <a:lnTo>
                    <a:pt x="1" y="1263"/>
                  </a:lnTo>
                  <a:lnTo>
                    <a:pt x="1" y="1342"/>
                  </a:lnTo>
                  <a:lnTo>
                    <a:pt x="27" y="1395"/>
                  </a:lnTo>
                  <a:lnTo>
                    <a:pt x="53" y="1474"/>
                  </a:lnTo>
                  <a:lnTo>
                    <a:pt x="132" y="1500"/>
                  </a:lnTo>
                  <a:lnTo>
                    <a:pt x="264" y="1500"/>
                  </a:lnTo>
                  <a:lnTo>
                    <a:pt x="316" y="1448"/>
                  </a:lnTo>
                  <a:lnTo>
                    <a:pt x="527" y="1263"/>
                  </a:lnTo>
                  <a:lnTo>
                    <a:pt x="737" y="1079"/>
                  </a:lnTo>
                  <a:lnTo>
                    <a:pt x="974" y="922"/>
                  </a:lnTo>
                  <a:lnTo>
                    <a:pt x="1211" y="764"/>
                  </a:lnTo>
                  <a:lnTo>
                    <a:pt x="1447" y="659"/>
                  </a:lnTo>
                  <a:lnTo>
                    <a:pt x="1710" y="553"/>
                  </a:lnTo>
                  <a:lnTo>
                    <a:pt x="1973" y="474"/>
                  </a:lnTo>
                  <a:lnTo>
                    <a:pt x="2263" y="422"/>
                  </a:lnTo>
                  <a:lnTo>
                    <a:pt x="2499" y="395"/>
                  </a:lnTo>
                  <a:lnTo>
                    <a:pt x="2999" y="395"/>
                  </a:lnTo>
                  <a:lnTo>
                    <a:pt x="3236" y="422"/>
                  </a:lnTo>
                  <a:lnTo>
                    <a:pt x="3473" y="474"/>
                  </a:lnTo>
                  <a:lnTo>
                    <a:pt x="3709" y="527"/>
                  </a:lnTo>
                  <a:lnTo>
                    <a:pt x="3946" y="606"/>
                  </a:lnTo>
                  <a:lnTo>
                    <a:pt x="4156" y="685"/>
                  </a:lnTo>
                  <a:lnTo>
                    <a:pt x="4393" y="816"/>
                  </a:lnTo>
                  <a:lnTo>
                    <a:pt x="4604" y="948"/>
                  </a:lnTo>
                  <a:lnTo>
                    <a:pt x="4814" y="1106"/>
                  </a:lnTo>
                  <a:lnTo>
                    <a:pt x="4998" y="1263"/>
                  </a:lnTo>
                  <a:lnTo>
                    <a:pt x="5235" y="1500"/>
                  </a:lnTo>
                  <a:lnTo>
                    <a:pt x="5445" y="1763"/>
                  </a:lnTo>
                  <a:lnTo>
                    <a:pt x="5629" y="2026"/>
                  </a:lnTo>
                  <a:lnTo>
                    <a:pt x="5761" y="2316"/>
                  </a:lnTo>
                  <a:lnTo>
                    <a:pt x="5892" y="2605"/>
                  </a:lnTo>
                  <a:lnTo>
                    <a:pt x="5971" y="2921"/>
                  </a:lnTo>
                  <a:lnTo>
                    <a:pt x="6050" y="3236"/>
                  </a:lnTo>
                  <a:lnTo>
                    <a:pt x="6077" y="3552"/>
                  </a:lnTo>
                  <a:lnTo>
                    <a:pt x="6077" y="3631"/>
                  </a:lnTo>
                  <a:lnTo>
                    <a:pt x="6129" y="3683"/>
                  </a:lnTo>
                  <a:lnTo>
                    <a:pt x="6182" y="3736"/>
                  </a:lnTo>
                  <a:lnTo>
                    <a:pt x="6340" y="3736"/>
                  </a:lnTo>
                  <a:lnTo>
                    <a:pt x="6392" y="3683"/>
                  </a:lnTo>
                  <a:lnTo>
                    <a:pt x="6445" y="3631"/>
                  </a:lnTo>
                  <a:lnTo>
                    <a:pt x="6445" y="3552"/>
                  </a:lnTo>
                  <a:lnTo>
                    <a:pt x="6419" y="3184"/>
                  </a:lnTo>
                  <a:lnTo>
                    <a:pt x="6340" y="2815"/>
                  </a:lnTo>
                  <a:lnTo>
                    <a:pt x="6234" y="2473"/>
                  </a:lnTo>
                  <a:lnTo>
                    <a:pt x="6103" y="2158"/>
                  </a:lnTo>
                  <a:lnTo>
                    <a:pt x="5945" y="1842"/>
                  </a:lnTo>
                  <a:lnTo>
                    <a:pt x="5735" y="1526"/>
                  </a:lnTo>
                  <a:lnTo>
                    <a:pt x="5524" y="1237"/>
                  </a:lnTo>
                  <a:lnTo>
                    <a:pt x="5261" y="974"/>
                  </a:lnTo>
                  <a:lnTo>
                    <a:pt x="5051" y="790"/>
                  </a:lnTo>
                  <a:lnTo>
                    <a:pt x="4814" y="632"/>
                  </a:lnTo>
                  <a:lnTo>
                    <a:pt x="4577" y="474"/>
                  </a:lnTo>
                  <a:lnTo>
                    <a:pt x="4314" y="343"/>
                  </a:lnTo>
                  <a:lnTo>
                    <a:pt x="4078" y="238"/>
                  </a:lnTo>
                  <a:lnTo>
                    <a:pt x="3815" y="159"/>
                  </a:lnTo>
                  <a:lnTo>
                    <a:pt x="3552" y="80"/>
                  </a:lnTo>
                  <a:lnTo>
                    <a:pt x="3289" y="54"/>
                  </a:lnTo>
                  <a:lnTo>
                    <a:pt x="3025" y="2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9"/>
          <p:cNvGrpSpPr/>
          <p:nvPr/>
        </p:nvGrpSpPr>
        <p:grpSpPr>
          <a:xfrm>
            <a:off x="8064560" y="8844379"/>
            <a:ext cx="369595" cy="338962"/>
            <a:chOff x="3271450" y="1279000"/>
            <a:chExt cx="322875" cy="299225"/>
          </a:xfrm>
        </p:grpSpPr>
        <p:sp>
          <p:nvSpPr>
            <p:cNvPr id="1318" name="Google Shape;1318;p9"/>
            <p:cNvSpPr/>
            <p:nvPr/>
          </p:nvSpPr>
          <p:spPr>
            <a:xfrm>
              <a:off x="3271450" y="1279000"/>
              <a:ext cx="322875" cy="299225"/>
            </a:xfrm>
            <a:custGeom>
              <a:avLst/>
              <a:gdLst/>
              <a:ahLst/>
              <a:cxnLst/>
              <a:rect l="l" t="t" r="r" b="b"/>
              <a:pathLst>
                <a:path w="12915" h="11969" extrusionOk="0">
                  <a:moveTo>
                    <a:pt x="7155" y="10574"/>
                  </a:moveTo>
                  <a:lnTo>
                    <a:pt x="7181" y="10600"/>
                  </a:lnTo>
                  <a:lnTo>
                    <a:pt x="7654" y="11574"/>
                  </a:lnTo>
                  <a:lnTo>
                    <a:pt x="5287" y="11574"/>
                  </a:lnTo>
                  <a:lnTo>
                    <a:pt x="5734" y="10600"/>
                  </a:lnTo>
                  <a:lnTo>
                    <a:pt x="5761" y="10574"/>
                  </a:lnTo>
                  <a:close/>
                  <a:moveTo>
                    <a:pt x="8128" y="9706"/>
                  </a:moveTo>
                  <a:lnTo>
                    <a:pt x="8996" y="11574"/>
                  </a:lnTo>
                  <a:lnTo>
                    <a:pt x="8075" y="11574"/>
                  </a:lnTo>
                  <a:lnTo>
                    <a:pt x="7523" y="10443"/>
                  </a:lnTo>
                  <a:lnTo>
                    <a:pt x="7470" y="10337"/>
                  </a:lnTo>
                  <a:lnTo>
                    <a:pt x="7365" y="10258"/>
                  </a:lnTo>
                  <a:lnTo>
                    <a:pt x="7260" y="10206"/>
                  </a:lnTo>
                  <a:lnTo>
                    <a:pt x="5682" y="10206"/>
                  </a:lnTo>
                  <a:lnTo>
                    <a:pt x="5576" y="10258"/>
                  </a:lnTo>
                  <a:lnTo>
                    <a:pt x="5471" y="10337"/>
                  </a:lnTo>
                  <a:lnTo>
                    <a:pt x="5392" y="10443"/>
                  </a:lnTo>
                  <a:lnTo>
                    <a:pt x="4866" y="11574"/>
                  </a:lnTo>
                  <a:lnTo>
                    <a:pt x="3946" y="11574"/>
                  </a:lnTo>
                  <a:lnTo>
                    <a:pt x="4787" y="9706"/>
                  </a:lnTo>
                  <a:close/>
                  <a:moveTo>
                    <a:pt x="369" y="0"/>
                  </a:moveTo>
                  <a:lnTo>
                    <a:pt x="290" y="27"/>
                  </a:lnTo>
                  <a:lnTo>
                    <a:pt x="211" y="79"/>
                  </a:lnTo>
                  <a:lnTo>
                    <a:pt x="132" y="132"/>
                  </a:lnTo>
                  <a:lnTo>
                    <a:pt x="79" y="185"/>
                  </a:lnTo>
                  <a:lnTo>
                    <a:pt x="53" y="263"/>
                  </a:lnTo>
                  <a:lnTo>
                    <a:pt x="27" y="369"/>
                  </a:lnTo>
                  <a:lnTo>
                    <a:pt x="0" y="448"/>
                  </a:lnTo>
                  <a:lnTo>
                    <a:pt x="0" y="1552"/>
                  </a:lnTo>
                  <a:lnTo>
                    <a:pt x="27" y="1631"/>
                  </a:lnTo>
                  <a:lnTo>
                    <a:pt x="53" y="1710"/>
                  </a:lnTo>
                  <a:lnTo>
                    <a:pt x="132" y="1736"/>
                  </a:lnTo>
                  <a:lnTo>
                    <a:pt x="184" y="1763"/>
                  </a:lnTo>
                  <a:lnTo>
                    <a:pt x="263" y="1736"/>
                  </a:lnTo>
                  <a:lnTo>
                    <a:pt x="342" y="1710"/>
                  </a:lnTo>
                  <a:lnTo>
                    <a:pt x="369" y="1631"/>
                  </a:lnTo>
                  <a:lnTo>
                    <a:pt x="395" y="1552"/>
                  </a:lnTo>
                  <a:lnTo>
                    <a:pt x="395" y="448"/>
                  </a:lnTo>
                  <a:lnTo>
                    <a:pt x="421" y="395"/>
                  </a:lnTo>
                  <a:lnTo>
                    <a:pt x="474" y="369"/>
                  </a:lnTo>
                  <a:lnTo>
                    <a:pt x="12468" y="369"/>
                  </a:lnTo>
                  <a:lnTo>
                    <a:pt x="12520" y="395"/>
                  </a:lnTo>
                  <a:lnTo>
                    <a:pt x="12547" y="448"/>
                  </a:lnTo>
                  <a:lnTo>
                    <a:pt x="12547" y="8181"/>
                  </a:lnTo>
                  <a:lnTo>
                    <a:pt x="395" y="8181"/>
                  </a:lnTo>
                  <a:lnTo>
                    <a:pt x="395" y="2447"/>
                  </a:lnTo>
                  <a:lnTo>
                    <a:pt x="369" y="2368"/>
                  </a:lnTo>
                  <a:lnTo>
                    <a:pt x="342" y="2315"/>
                  </a:lnTo>
                  <a:lnTo>
                    <a:pt x="263" y="2262"/>
                  </a:lnTo>
                  <a:lnTo>
                    <a:pt x="132" y="2262"/>
                  </a:lnTo>
                  <a:lnTo>
                    <a:pt x="53" y="2315"/>
                  </a:lnTo>
                  <a:lnTo>
                    <a:pt x="27" y="2368"/>
                  </a:lnTo>
                  <a:lnTo>
                    <a:pt x="0" y="2447"/>
                  </a:lnTo>
                  <a:lnTo>
                    <a:pt x="0" y="9259"/>
                  </a:lnTo>
                  <a:lnTo>
                    <a:pt x="27" y="9338"/>
                  </a:lnTo>
                  <a:lnTo>
                    <a:pt x="53" y="9417"/>
                  </a:lnTo>
                  <a:lnTo>
                    <a:pt x="79" y="9496"/>
                  </a:lnTo>
                  <a:lnTo>
                    <a:pt x="132" y="9575"/>
                  </a:lnTo>
                  <a:lnTo>
                    <a:pt x="211" y="9627"/>
                  </a:lnTo>
                  <a:lnTo>
                    <a:pt x="290" y="9680"/>
                  </a:lnTo>
                  <a:lnTo>
                    <a:pt x="369" y="9706"/>
                  </a:lnTo>
                  <a:lnTo>
                    <a:pt x="4366" y="9706"/>
                  </a:lnTo>
                  <a:lnTo>
                    <a:pt x="3525" y="11574"/>
                  </a:lnTo>
                  <a:lnTo>
                    <a:pt x="2499" y="11574"/>
                  </a:lnTo>
                  <a:lnTo>
                    <a:pt x="2420" y="11600"/>
                  </a:lnTo>
                  <a:lnTo>
                    <a:pt x="2368" y="11626"/>
                  </a:lnTo>
                  <a:lnTo>
                    <a:pt x="2341" y="11705"/>
                  </a:lnTo>
                  <a:lnTo>
                    <a:pt x="2315" y="11758"/>
                  </a:lnTo>
                  <a:lnTo>
                    <a:pt x="2341" y="11837"/>
                  </a:lnTo>
                  <a:lnTo>
                    <a:pt x="2368" y="11889"/>
                  </a:lnTo>
                  <a:lnTo>
                    <a:pt x="2420" y="11942"/>
                  </a:lnTo>
                  <a:lnTo>
                    <a:pt x="2499" y="11968"/>
                  </a:lnTo>
                  <a:lnTo>
                    <a:pt x="10416" y="11968"/>
                  </a:lnTo>
                  <a:lnTo>
                    <a:pt x="10495" y="11942"/>
                  </a:lnTo>
                  <a:lnTo>
                    <a:pt x="10574" y="11889"/>
                  </a:lnTo>
                  <a:lnTo>
                    <a:pt x="10600" y="11837"/>
                  </a:lnTo>
                  <a:lnTo>
                    <a:pt x="10626" y="11758"/>
                  </a:lnTo>
                  <a:lnTo>
                    <a:pt x="10600" y="11705"/>
                  </a:lnTo>
                  <a:lnTo>
                    <a:pt x="10574" y="11626"/>
                  </a:lnTo>
                  <a:lnTo>
                    <a:pt x="10495" y="11600"/>
                  </a:lnTo>
                  <a:lnTo>
                    <a:pt x="10416" y="11574"/>
                  </a:lnTo>
                  <a:lnTo>
                    <a:pt x="9417" y="11574"/>
                  </a:lnTo>
                  <a:lnTo>
                    <a:pt x="8549" y="9706"/>
                  </a:lnTo>
                  <a:lnTo>
                    <a:pt x="10232" y="9706"/>
                  </a:lnTo>
                  <a:lnTo>
                    <a:pt x="10311" y="9680"/>
                  </a:lnTo>
                  <a:lnTo>
                    <a:pt x="10363" y="9653"/>
                  </a:lnTo>
                  <a:lnTo>
                    <a:pt x="10416" y="9601"/>
                  </a:lnTo>
                  <a:lnTo>
                    <a:pt x="10416" y="9522"/>
                  </a:lnTo>
                  <a:lnTo>
                    <a:pt x="10416" y="9443"/>
                  </a:lnTo>
                  <a:lnTo>
                    <a:pt x="10363" y="9390"/>
                  </a:lnTo>
                  <a:lnTo>
                    <a:pt x="10311" y="9338"/>
                  </a:lnTo>
                  <a:lnTo>
                    <a:pt x="474" y="9338"/>
                  </a:lnTo>
                  <a:lnTo>
                    <a:pt x="421" y="9312"/>
                  </a:lnTo>
                  <a:lnTo>
                    <a:pt x="395" y="9259"/>
                  </a:lnTo>
                  <a:lnTo>
                    <a:pt x="395" y="8549"/>
                  </a:lnTo>
                  <a:lnTo>
                    <a:pt x="12547" y="8549"/>
                  </a:lnTo>
                  <a:lnTo>
                    <a:pt x="12547" y="9259"/>
                  </a:lnTo>
                  <a:lnTo>
                    <a:pt x="12520" y="9312"/>
                  </a:lnTo>
                  <a:lnTo>
                    <a:pt x="12468" y="9338"/>
                  </a:lnTo>
                  <a:lnTo>
                    <a:pt x="11047" y="9338"/>
                  </a:lnTo>
                  <a:lnTo>
                    <a:pt x="10995" y="9390"/>
                  </a:lnTo>
                  <a:lnTo>
                    <a:pt x="10942" y="9443"/>
                  </a:lnTo>
                  <a:lnTo>
                    <a:pt x="10916" y="9522"/>
                  </a:lnTo>
                  <a:lnTo>
                    <a:pt x="10942" y="9601"/>
                  </a:lnTo>
                  <a:lnTo>
                    <a:pt x="10995" y="9653"/>
                  </a:lnTo>
                  <a:lnTo>
                    <a:pt x="11047" y="9680"/>
                  </a:lnTo>
                  <a:lnTo>
                    <a:pt x="11126" y="9706"/>
                  </a:lnTo>
                  <a:lnTo>
                    <a:pt x="12547" y="9706"/>
                  </a:lnTo>
                  <a:lnTo>
                    <a:pt x="12652" y="9680"/>
                  </a:lnTo>
                  <a:lnTo>
                    <a:pt x="12731" y="9627"/>
                  </a:lnTo>
                  <a:lnTo>
                    <a:pt x="12783" y="9575"/>
                  </a:lnTo>
                  <a:lnTo>
                    <a:pt x="12836" y="9496"/>
                  </a:lnTo>
                  <a:lnTo>
                    <a:pt x="12888" y="9417"/>
                  </a:lnTo>
                  <a:lnTo>
                    <a:pt x="12915" y="9338"/>
                  </a:lnTo>
                  <a:lnTo>
                    <a:pt x="12915" y="9259"/>
                  </a:lnTo>
                  <a:lnTo>
                    <a:pt x="12915" y="448"/>
                  </a:lnTo>
                  <a:lnTo>
                    <a:pt x="12915" y="369"/>
                  </a:lnTo>
                  <a:lnTo>
                    <a:pt x="12888" y="263"/>
                  </a:lnTo>
                  <a:lnTo>
                    <a:pt x="12836" y="185"/>
                  </a:lnTo>
                  <a:lnTo>
                    <a:pt x="12783" y="132"/>
                  </a:lnTo>
                  <a:lnTo>
                    <a:pt x="12731" y="79"/>
                  </a:lnTo>
                  <a:lnTo>
                    <a:pt x="12652" y="27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3377975" y="1330950"/>
              <a:ext cx="110500" cy="109825"/>
            </a:xfrm>
            <a:custGeom>
              <a:avLst/>
              <a:gdLst/>
              <a:ahLst/>
              <a:cxnLst/>
              <a:rect l="l" t="t" r="r" b="b"/>
              <a:pathLst>
                <a:path w="4420" h="4393" extrusionOk="0">
                  <a:moveTo>
                    <a:pt x="2210" y="369"/>
                  </a:moveTo>
                  <a:lnTo>
                    <a:pt x="2236" y="395"/>
                  </a:lnTo>
                  <a:lnTo>
                    <a:pt x="3972" y="1184"/>
                  </a:lnTo>
                  <a:lnTo>
                    <a:pt x="2236" y="1999"/>
                  </a:lnTo>
                  <a:lnTo>
                    <a:pt x="2157" y="1999"/>
                  </a:lnTo>
                  <a:lnTo>
                    <a:pt x="447" y="1184"/>
                  </a:lnTo>
                  <a:lnTo>
                    <a:pt x="2157" y="395"/>
                  </a:lnTo>
                  <a:lnTo>
                    <a:pt x="2210" y="369"/>
                  </a:lnTo>
                  <a:close/>
                  <a:moveTo>
                    <a:pt x="3341" y="1894"/>
                  </a:moveTo>
                  <a:lnTo>
                    <a:pt x="3972" y="2210"/>
                  </a:lnTo>
                  <a:lnTo>
                    <a:pt x="2236" y="2999"/>
                  </a:lnTo>
                  <a:lnTo>
                    <a:pt x="2210" y="3025"/>
                  </a:lnTo>
                  <a:lnTo>
                    <a:pt x="2157" y="2999"/>
                  </a:lnTo>
                  <a:lnTo>
                    <a:pt x="447" y="2210"/>
                  </a:lnTo>
                  <a:lnTo>
                    <a:pt x="1079" y="1894"/>
                  </a:lnTo>
                  <a:lnTo>
                    <a:pt x="1999" y="2341"/>
                  </a:lnTo>
                  <a:lnTo>
                    <a:pt x="2104" y="2368"/>
                  </a:lnTo>
                  <a:lnTo>
                    <a:pt x="2210" y="2394"/>
                  </a:lnTo>
                  <a:lnTo>
                    <a:pt x="2315" y="2368"/>
                  </a:lnTo>
                  <a:lnTo>
                    <a:pt x="2394" y="2341"/>
                  </a:lnTo>
                  <a:lnTo>
                    <a:pt x="3341" y="1894"/>
                  </a:lnTo>
                  <a:close/>
                  <a:moveTo>
                    <a:pt x="3341" y="2920"/>
                  </a:moveTo>
                  <a:lnTo>
                    <a:pt x="3972" y="3209"/>
                  </a:lnTo>
                  <a:lnTo>
                    <a:pt x="2236" y="4025"/>
                  </a:lnTo>
                  <a:lnTo>
                    <a:pt x="2157" y="4025"/>
                  </a:lnTo>
                  <a:lnTo>
                    <a:pt x="447" y="3209"/>
                  </a:lnTo>
                  <a:lnTo>
                    <a:pt x="1079" y="2920"/>
                  </a:lnTo>
                  <a:lnTo>
                    <a:pt x="1999" y="3341"/>
                  </a:lnTo>
                  <a:lnTo>
                    <a:pt x="2104" y="3367"/>
                  </a:lnTo>
                  <a:lnTo>
                    <a:pt x="2210" y="3393"/>
                  </a:lnTo>
                  <a:lnTo>
                    <a:pt x="2315" y="3367"/>
                  </a:lnTo>
                  <a:lnTo>
                    <a:pt x="2394" y="3341"/>
                  </a:lnTo>
                  <a:lnTo>
                    <a:pt x="3341" y="2920"/>
                  </a:lnTo>
                  <a:close/>
                  <a:moveTo>
                    <a:pt x="2104" y="0"/>
                  </a:moveTo>
                  <a:lnTo>
                    <a:pt x="1999" y="53"/>
                  </a:lnTo>
                  <a:lnTo>
                    <a:pt x="184" y="895"/>
                  </a:lnTo>
                  <a:lnTo>
                    <a:pt x="105" y="947"/>
                  </a:lnTo>
                  <a:lnTo>
                    <a:pt x="53" y="1000"/>
                  </a:lnTo>
                  <a:lnTo>
                    <a:pt x="27" y="1105"/>
                  </a:lnTo>
                  <a:lnTo>
                    <a:pt x="0" y="1184"/>
                  </a:lnTo>
                  <a:lnTo>
                    <a:pt x="27" y="1289"/>
                  </a:lnTo>
                  <a:lnTo>
                    <a:pt x="53" y="1368"/>
                  </a:lnTo>
                  <a:lnTo>
                    <a:pt x="105" y="1447"/>
                  </a:lnTo>
                  <a:lnTo>
                    <a:pt x="184" y="1500"/>
                  </a:lnTo>
                  <a:lnTo>
                    <a:pt x="632" y="1684"/>
                  </a:lnTo>
                  <a:lnTo>
                    <a:pt x="184" y="1894"/>
                  </a:lnTo>
                  <a:lnTo>
                    <a:pt x="105" y="1947"/>
                  </a:lnTo>
                  <a:lnTo>
                    <a:pt x="53" y="2026"/>
                  </a:lnTo>
                  <a:lnTo>
                    <a:pt x="27" y="2105"/>
                  </a:lnTo>
                  <a:lnTo>
                    <a:pt x="0" y="2210"/>
                  </a:lnTo>
                  <a:lnTo>
                    <a:pt x="27" y="2289"/>
                  </a:lnTo>
                  <a:lnTo>
                    <a:pt x="53" y="2368"/>
                  </a:lnTo>
                  <a:lnTo>
                    <a:pt x="105" y="2446"/>
                  </a:lnTo>
                  <a:lnTo>
                    <a:pt x="184" y="2499"/>
                  </a:lnTo>
                  <a:lnTo>
                    <a:pt x="632" y="2709"/>
                  </a:lnTo>
                  <a:lnTo>
                    <a:pt x="184" y="2894"/>
                  </a:lnTo>
                  <a:lnTo>
                    <a:pt x="105" y="2946"/>
                  </a:lnTo>
                  <a:lnTo>
                    <a:pt x="53" y="3025"/>
                  </a:lnTo>
                  <a:lnTo>
                    <a:pt x="27" y="3104"/>
                  </a:lnTo>
                  <a:lnTo>
                    <a:pt x="0" y="3209"/>
                  </a:lnTo>
                  <a:lnTo>
                    <a:pt x="27" y="3314"/>
                  </a:lnTo>
                  <a:lnTo>
                    <a:pt x="53" y="3393"/>
                  </a:lnTo>
                  <a:lnTo>
                    <a:pt x="105" y="3446"/>
                  </a:lnTo>
                  <a:lnTo>
                    <a:pt x="184" y="3499"/>
                  </a:lnTo>
                  <a:lnTo>
                    <a:pt x="1999" y="4367"/>
                  </a:lnTo>
                  <a:lnTo>
                    <a:pt x="2104" y="4393"/>
                  </a:lnTo>
                  <a:lnTo>
                    <a:pt x="2315" y="4393"/>
                  </a:lnTo>
                  <a:lnTo>
                    <a:pt x="2394" y="4367"/>
                  </a:lnTo>
                  <a:lnTo>
                    <a:pt x="4209" y="3499"/>
                  </a:lnTo>
                  <a:lnTo>
                    <a:pt x="4288" y="3446"/>
                  </a:lnTo>
                  <a:lnTo>
                    <a:pt x="4366" y="3393"/>
                  </a:lnTo>
                  <a:lnTo>
                    <a:pt x="4393" y="3314"/>
                  </a:lnTo>
                  <a:lnTo>
                    <a:pt x="4419" y="3209"/>
                  </a:lnTo>
                  <a:lnTo>
                    <a:pt x="4393" y="3104"/>
                  </a:lnTo>
                  <a:lnTo>
                    <a:pt x="4366" y="3025"/>
                  </a:lnTo>
                  <a:lnTo>
                    <a:pt x="4288" y="2946"/>
                  </a:lnTo>
                  <a:lnTo>
                    <a:pt x="4209" y="2894"/>
                  </a:lnTo>
                  <a:lnTo>
                    <a:pt x="3788" y="2709"/>
                  </a:lnTo>
                  <a:lnTo>
                    <a:pt x="4209" y="2499"/>
                  </a:lnTo>
                  <a:lnTo>
                    <a:pt x="4288" y="2446"/>
                  </a:lnTo>
                  <a:lnTo>
                    <a:pt x="4366" y="2368"/>
                  </a:lnTo>
                  <a:lnTo>
                    <a:pt x="4393" y="2289"/>
                  </a:lnTo>
                  <a:lnTo>
                    <a:pt x="4419" y="2210"/>
                  </a:lnTo>
                  <a:lnTo>
                    <a:pt x="4393" y="2105"/>
                  </a:lnTo>
                  <a:lnTo>
                    <a:pt x="4366" y="2026"/>
                  </a:lnTo>
                  <a:lnTo>
                    <a:pt x="4288" y="1947"/>
                  </a:lnTo>
                  <a:lnTo>
                    <a:pt x="4209" y="1894"/>
                  </a:lnTo>
                  <a:lnTo>
                    <a:pt x="3788" y="1684"/>
                  </a:lnTo>
                  <a:lnTo>
                    <a:pt x="4209" y="1500"/>
                  </a:lnTo>
                  <a:lnTo>
                    <a:pt x="4288" y="1447"/>
                  </a:lnTo>
                  <a:lnTo>
                    <a:pt x="4366" y="1368"/>
                  </a:lnTo>
                  <a:lnTo>
                    <a:pt x="4393" y="1289"/>
                  </a:lnTo>
                  <a:lnTo>
                    <a:pt x="4419" y="1184"/>
                  </a:lnTo>
                  <a:lnTo>
                    <a:pt x="4393" y="1105"/>
                  </a:lnTo>
                  <a:lnTo>
                    <a:pt x="4366" y="1000"/>
                  </a:lnTo>
                  <a:lnTo>
                    <a:pt x="4288" y="947"/>
                  </a:lnTo>
                  <a:lnTo>
                    <a:pt x="4209" y="895"/>
                  </a:lnTo>
                  <a:lnTo>
                    <a:pt x="2394" y="53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3519350" y="129872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868" y="369"/>
                  </a:moveTo>
                  <a:lnTo>
                    <a:pt x="868" y="869"/>
                  </a:lnTo>
                  <a:lnTo>
                    <a:pt x="395" y="869"/>
                  </a:lnTo>
                  <a:lnTo>
                    <a:pt x="395" y="369"/>
                  </a:lnTo>
                  <a:close/>
                  <a:moveTo>
                    <a:pt x="316" y="1"/>
                  </a:moveTo>
                  <a:lnTo>
                    <a:pt x="211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0" y="316"/>
                  </a:lnTo>
                  <a:lnTo>
                    <a:pt x="0" y="921"/>
                  </a:lnTo>
                  <a:lnTo>
                    <a:pt x="27" y="1053"/>
                  </a:lnTo>
                  <a:lnTo>
                    <a:pt x="106" y="1132"/>
                  </a:lnTo>
                  <a:lnTo>
                    <a:pt x="211" y="1210"/>
                  </a:lnTo>
                  <a:lnTo>
                    <a:pt x="316" y="1237"/>
                  </a:lnTo>
                  <a:lnTo>
                    <a:pt x="921" y="1237"/>
                  </a:lnTo>
                  <a:lnTo>
                    <a:pt x="1052" y="1210"/>
                  </a:lnTo>
                  <a:lnTo>
                    <a:pt x="1158" y="1132"/>
                  </a:lnTo>
                  <a:lnTo>
                    <a:pt x="1210" y="1053"/>
                  </a:lnTo>
                  <a:lnTo>
                    <a:pt x="1237" y="921"/>
                  </a:lnTo>
                  <a:lnTo>
                    <a:pt x="1237" y="316"/>
                  </a:lnTo>
                  <a:lnTo>
                    <a:pt x="1210" y="185"/>
                  </a:lnTo>
                  <a:lnTo>
                    <a:pt x="1158" y="79"/>
                  </a:lnTo>
                  <a:lnTo>
                    <a:pt x="1052" y="27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3519350" y="144207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868" y="395"/>
                  </a:moveTo>
                  <a:lnTo>
                    <a:pt x="868" y="868"/>
                  </a:lnTo>
                  <a:lnTo>
                    <a:pt x="395" y="868"/>
                  </a:lnTo>
                  <a:lnTo>
                    <a:pt x="395" y="395"/>
                  </a:lnTo>
                  <a:close/>
                  <a:moveTo>
                    <a:pt x="316" y="0"/>
                  </a:moveTo>
                  <a:lnTo>
                    <a:pt x="211" y="27"/>
                  </a:lnTo>
                  <a:lnTo>
                    <a:pt x="106" y="106"/>
                  </a:lnTo>
                  <a:lnTo>
                    <a:pt x="27" y="185"/>
                  </a:lnTo>
                  <a:lnTo>
                    <a:pt x="0" y="316"/>
                  </a:lnTo>
                  <a:lnTo>
                    <a:pt x="0" y="921"/>
                  </a:lnTo>
                  <a:lnTo>
                    <a:pt x="27" y="1053"/>
                  </a:lnTo>
                  <a:lnTo>
                    <a:pt x="106" y="1158"/>
                  </a:lnTo>
                  <a:lnTo>
                    <a:pt x="211" y="1210"/>
                  </a:lnTo>
                  <a:lnTo>
                    <a:pt x="316" y="1237"/>
                  </a:lnTo>
                  <a:lnTo>
                    <a:pt x="921" y="1237"/>
                  </a:lnTo>
                  <a:lnTo>
                    <a:pt x="1052" y="1210"/>
                  </a:lnTo>
                  <a:lnTo>
                    <a:pt x="1158" y="1158"/>
                  </a:lnTo>
                  <a:lnTo>
                    <a:pt x="1210" y="1053"/>
                  </a:lnTo>
                  <a:lnTo>
                    <a:pt x="1237" y="921"/>
                  </a:lnTo>
                  <a:lnTo>
                    <a:pt x="1237" y="316"/>
                  </a:lnTo>
                  <a:lnTo>
                    <a:pt x="1210" y="185"/>
                  </a:lnTo>
                  <a:lnTo>
                    <a:pt x="1158" y="106"/>
                  </a:lnTo>
                  <a:lnTo>
                    <a:pt x="1052" y="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3530525" y="1348050"/>
              <a:ext cx="9225" cy="13175"/>
            </a:xfrm>
            <a:custGeom>
              <a:avLst/>
              <a:gdLst/>
              <a:ahLst/>
              <a:cxnLst/>
              <a:rect l="l" t="t" r="r" b="b"/>
              <a:pathLst>
                <a:path w="369" h="527" extrusionOk="0">
                  <a:moveTo>
                    <a:pt x="106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342"/>
                  </a:lnTo>
                  <a:lnTo>
                    <a:pt x="0" y="421"/>
                  </a:lnTo>
                  <a:lnTo>
                    <a:pt x="53" y="474"/>
                  </a:lnTo>
                  <a:lnTo>
                    <a:pt x="106" y="526"/>
                  </a:lnTo>
                  <a:lnTo>
                    <a:pt x="263" y="526"/>
                  </a:lnTo>
                  <a:lnTo>
                    <a:pt x="316" y="474"/>
                  </a:lnTo>
                  <a:lnTo>
                    <a:pt x="342" y="421"/>
                  </a:lnTo>
                  <a:lnTo>
                    <a:pt x="369" y="342"/>
                  </a:lnTo>
                  <a:lnTo>
                    <a:pt x="369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3530525" y="1378950"/>
              <a:ext cx="9225" cy="13825"/>
            </a:xfrm>
            <a:custGeom>
              <a:avLst/>
              <a:gdLst/>
              <a:ahLst/>
              <a:cxnLst/>
              <a:rect l="l" t="t" r="r" b="b"/>
              <a:pathLst>
                <a:path w="369" h="553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369"/>
                  </a:lnTo>
                  <a:lnTo>
                    <a:pt x="0" y="421"/>
                  </a:lnTo>
                  <a:lnTo>
                    <a:pt x="53" y="500"/>
                  </a:lnTo>
                  <a:lnTo>
                    <a:pt x="106" y="526"/>
                  </a:lnTo>
                  <a:lnTo>
                    <a:pt x="185" y="553"/>
                  </a:lnTo>
                  <a:lnTo>
                    <a:pt x="263" y="526"/>
                  </a:lnTo>
                  <a:lnTo>
                    <a:pt x="316" y="500"/>
                  </a:lnTo>
                  <a:lnTo>
                    <a:pt x="342" y="421"/>
                  </a:lnTo>
                  <a:lnTo>
                    <a:pt x="369" y="369"/>
                  </a:lnTo>
                  <a:lnTo>
                    <a:pt x="369" y="211"/>
                  </a:lnTo>
                  <a:lnTo>
                    <a:pt x="342" y="132"/>
                  </a:lnTo>
                  <a:lnTo>
                    <a:pt x="316" y="53"/>
                  </a:lnTo>
                  <a:lnTo>
                    <a:pt x="263" y="2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3530525" y="1410500"/>
              <a:ext cx="9225" cy="13175"/>
            </a:xfrm>
            <a:custGeom>
              <a:avLst/>
              <a:gdLst/>
              <a:ahLst/>
              <a:cxnLst/>
              <a:rect l="l" t="t" r="r" b="b"/>
              <a:pathLst>
                <a:path w="369" h="527" extrusionOk="0">
                  <a:moveTo>
                    <a:pt x="185" y="1"/>
                  </a:moveTo>
                  <a:lnTo>
                    <a:pt x="106" y="27"/>
                  </a:lnTo>
                  <a:lnTo>
                    <a:pt x="53" y="54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343"/>
                  </a:lnTo>
                  <a:lnTo>
                    <a:pt x="0" y="422"/>
                  </a:lnTo>
                  <a:lnTo>
                    <a:pt x="53" y="474"/>
                  </a:lnTo>
                  <a:lnTo>
                    <a:pt x="106" y="527"/>
                  </a:lnTo>
                  <a:lnTo>
                    <a:pt x="263" y="527"/>
                  </a:lnTo>
                  <a:lnTo>
                    <a:pt x="316" y="474"/>
                  </a:lnTo>
                  <a:lnTo>
                    <a:pt x="342" y="422"/>
                  </a:lnTo>
                  <a:lnTo>
                    <a:pt x="369" y="343"/>
                  </a:lnTo>
                  <a:lnTo>
                    <a:pt x="369" y="185"/>
                  </a:lnTo>
                  <a:lnTo>
                    <a:pt x="342" y="106"/>
                  </a:lnTo>
                  <a:lnTo>
                    <a:pt x="316" y="54"/>
                  </a:lnTo>
                  <a:lnTo>
                    <a:pt x="263" y="2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315500" y="129872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869" y="369"/>
                  </a:moveTo>
                  <a:lnTo>
                    <a:pt x="869" y="869"/>
                  </a:lnTo>
                  <a:lnTo>
                    <a:pt x="395" y="869"/>
                  </a:lnTo>
                  <a:lnTo>
                    <a:pt x="395" y="369"/>
                  </a:lnTo>
                  <a:close/>
                  <a:moveTo>
                    <a:pt x="316" y="1"/>
                  </a:moveTo>
                  <a:lnTo>
                    <a:pt x="211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316"/>
                  </a:lnTo>
                  <a:lnTo>
                    <a:pt x="1" y="921"/>
                  </a:lnTo>
                  <a:lnTo>
                    <a:pt x="27" y="1053"/>
                  </a:lnTo>
                  <a:lnTo>
                    <a:pt x="106" y="1132"/>
                  </a:lnTo>
                  <a:lnTo>
                    <a:pt x="211" y="1210"/>
                  </a:lnTo>
                  <a:lnTo>
                    <a:pt x="316" y="1237"/>
                  </a:lnTo>
                  <a:lnTo>
                    <a:pt x="921" y="1237"/>
                  </a:lnTo>
                  <a:lnTo>
                    <a:pt x="1053" y="1210"/>
                  </a:lnTo>
                  <a:lnTo>
                    <a:pt x="1158" y="1132"/>
                  </a:lnTo>
                  <a:lnTo>
                    <a:pt x="1210" y="1053"/>
                  </a:lnTo>
                  <a:lnTo>
                    <a:pt x="1237" y="921"/>
                  </a:lnTo>
                  <a:lnTo>
                    <a:pt x="1237" y="316"/>
                  </a:lnTo>
                  <a:lnTo>
                    <a:pt x="1210" y="185"/>
                  </a:lnTo>
                  <a:lnTo>
                    <a:pt x="1158" y="79"/>
                  </a:lnTo>
                  <a:lnTo>
                    <a:pt x="1053" y="27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3315500" y="1442075"/>
              <a:ext cx="30925" cy="30925"/>
            </a:xfrm>
            <a:custGeom>
              <a:avLst/>
              <a:gdLst/>
              <a:ahLst/>
              <a:cxnLst/>
              <a:rect l="l" t="t" r="r" b="b"/>
              <a:pathLst>
                <a:path w="1237" h="1237" extrusionOk="0">
                  <a:moveTo>
                    <a:pt x="869" y="395"/>
                  </a:moveTo>
                  <a:lnTo>
                    <a:pt x="869" y="868"/>
                  </a:lnTo>
                  <a:lnTo>
                    <a:pt x="395" y="868"/>
                  </a:lnTo>
                  <a:lnTo>
                    <a:pt x="395" y="395"/>
                  </a:lnTo>
                  <a:close/>
                  <a:moveTo>
                    <a:pt x="316" y="0"/>
                  </a:moveTo>
                  <a:lnTo>
                    <a:pt x="211" y="27"/>
                  </a:lnTo>
                  <a:lnTo>
                    <a:pt x="106" y="106"/>
                  </a:lnTo>
                  <a:lnTo>
                    <a:pt x="27" y="185"/>
                  </a:lnTo>
                  <a:lnTo>
                    <a:pt x="1" y="316"/>
                  </a:lnTo>
                  <a:lnTo>
                    <a:pt x="1" y="921"/>
                  </a:lnTo>
                  <a:lnTo>
                    <a:pt x="27" y="1053"/>
                  </a:lnTo>
                  <a:lnTo>
                    <a:pt x="106" y="1158"/>
                  </a:lnTo>
                  <a:lnTo>
                    <a:pt x="211" y="1210"/>
                  </a:lnTo>
                  <a:lnTo>
                    <a:pt x="316" y="1237"/>
                  </a:lnTo>
                  <a:lnTo>
                    <a:pt x="921" y="1237"/>
                  </a:lnTo>
                  <a:lnTo>
                    <a:pt x="1053" y="1210"/>
                  </a:lnTo>
                  <a:lnTo>
                    <a:pt x="1158" y="1158"/>
                  </a:lnTo>
                  <a:lnTo>
                    <a:pt x="1210" y="1053"/>
                  </a:lnTo>
                  <a:lnTo>
                    <a:pt x="1237" y="921"/>
                  </a:lnTo>
                  <a:lnTo>
                    <a:pt x="1237" y="316"/>
                  </a:lnTo>
                  <a:lnTo>
                    <a:pt x="1210" y="185"/>
                  </a:lnTo>
                  <a:lnTo>
                    <a:pt x="1158" y="106"/>
                  </a:lnTo>
                  <a:lnTo>
                    <a:pt x="1053" y="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3326675" y="1348050"/>
              <a:ext cx="9225" cy="13175"/>
            </a:xfrm>
            <a:custGeom>
              <a:avLst/>
              <a:gdLst/>
              <a:ahLst/>
              <a:cxnLst/>
              <a:rect l="l" t="t" r="r" b="b"/>
              <a:pathLst>
                <a:path w="369" h="527" extrusionOk="0">
                  <a:moveTo>
                    <a:pt x="106" y="0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4"/>
                  </a:lnTo>
                  <a:lnTo>
                    <a:pt x="1" y="342"/>
                  </a:lnTo>
                  <a:lnTo>
                    <a:pt x="1" y="421"/>
                  </a:lnTo>
                  <a:lnTo>
                    <a:pt x="53" y="474"/>
                  </a:lnTo>
                  <a:lnTo>
                    <a:pt x="106" y="526"/>
                  </a:lnTo>
                  <a:lnTo>
                    <a:pt x="264" y="526"/>
                  </a:lnTo>
                  <a:lnTo>
                    <a:pt x="316" y="474"/>
                  </a:lnTo>
                  <a:lnTo>
                    <a:pt x="343" y="421"/>
                  </a:lnTo>
                  <a:lnTo>
                    <a:pt x="369" y="342"/>
                  </a:lnTo>
                  <a:lnTo>
                    <a:pt x="369" y="184"/>
                  </a:lnTo>
                  <a:lnTo>
                    <a:pt x="343" y="105"/>
                  </a:lnTo>
                  <a:lnTo>
                    <a:pt x="316" y="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3326675" y="1378950"/>
              <a:ext cx="9225" cy="13825"/>
            </a:xfrm>
            <a:custGeom>
              <a:avLst/>
              <a:gdLst/>
              <a:ahLst/>
              <a:cxnLst/>
              <a:rect l="l" t="t" r="r" b="b"/>
              <a:pathLst>
                <a:path w="369" h="553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1" y="132"/>
                  </a:lnTo>
                  <a:lnTo>
                    <a:pt x="1" y="211"/>
                  </a:lnTo>
                  <a:lnTo>
                    <a:pt x="1" y="369"/>
                  </a:lnTo>
                  <a:lnTo>
                    <a:pt x="1" y="421"/>
                  </a:lnTo>
                  <a:lnTo>
                    <a:pt x="53" y="500"/>
                  </a:lnTo>
                  <a:lnTo>
                    <a:pt x="106" y="526"/>
                  </a:lnTo>
                  <a:lnTo>
                    <a:pt x="185" y="553"/>
                  </a:lnTo>
                  <a:lnTo>
                    <a:pt x="264" y="526"/>
                  </a:lnTo>
                  <a:lnTo>
                    <a:pt x="316" y="500"/>
                  </a:lnTo>
                  <a:lnTo>
                    <a:pt x="343" y="421"/>
                  </a:lnTo>
                  <a:lnTo>
                    <a:pt x="369" y="369"/>
                  </a:lnTo>
                  <a:lnTo>
                    <a:pt x="369" y="211"/>
                  </a:lnTo>
                  <a:lnTo>
                    <a:pt x="343" y="132"/>
                  </a:lnTo>
                  <a:lnTo>
                    <a:pt x="316" y="53"/>
                  </a:lnTo>
                  <a:lnTo>
                    <a:pt x="264" y="2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3326675" y="1410500"/>
              <a:ext cx="9225" cy="13175"/>
            </a:xfrm>
            <a:custGeom>
              <a:avLst/>
              <a:gdLst/>
              <a:ahLst/>
              <a:cxnLst/>
              <a:rect l="l" t="t" r="r" b="b"/>
              <a:pathLst>
                <a:path w="369" h="527" extrusionOk="0">
                  <a:moveTo>
                    <a:pt x="185" y="1"/>
                  </a:moveTo>
                  <a:lnTo>
                    <a:pt x="106" y="27"/>
                  </a:lnTo>
                  <a:lnTo>
                    <a:pt x="53" y="54"/>
                  </a:lnTo>
                  <a:lnTo>
                    <a:pt x="1" y="106"/>
                  </a:lnTo>
                  <a:lnTo>
                    <a:pt x="1" y="185"/>
                  </a:lnTo>
                  <a:lnTo>
                    <a:pt x="1" y="343"/>
                  </a:lnTo>
                  <a:lnTo>
                    <a:pt x="1" y="422"/>
                  </a:lnTo>
                  <a:lnTo>
                    <a:pt x="53" y="474"/>
                  </a:lnTo>
                  <a:lnTo>
                    <a:pt x="106" y="527"/>
                  </a:lnTo>
                  <a:lnTo>
                    <a:pt x="264" y="527"/>
                  </a:lnTo>
                  <a:lnTo>
                    <a:pt x="316" y="474"/>
                  </a:lnTo>
                  <a:lnTo>
                    <a:pt x="343" y="422"/>
                  </a:lnTo>
                  <a:lnTo>
                    <a:pt x="369" y="343"/>
                  </a:lnTo>
                  <a:lnTo>
                    <a:pt x="369" y="185"/>
                  </a:lnTo>
                  <a:lnTo>
                    <a:pt x="343" y="106"/>
                  </a:lnTo>
                  <a:lnTo>
                    <a:pt x="316" y="54"/>
                  </a:lnTo>
                  <a:lnTo>
                    <a:pt x="264" y="2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3374025" y="1452600"/>
              <a:ext cx="13175" cy="9875"/>
            </a:xfrm>
            <a:custGeom>
              <a:avLst/>
              <a:gdLst/>
              <a:ahLst/>
              <a:cxnLst/>
              <a:rect l="l" t="t" r="r" b="b"/>
              <a:pathLst>
                <a:path w="527" h="395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263"/>
                  </a:lnTo>
                  <a:lnTo>
                    <a:pt x="53" y="342"/>
                  </a:lnTo>
                  <a:lnTo>
                    <a:pt x="106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474" y="342"/>
                  </a:lnTo>
                  <a:lnTo>
                    <a:pt x="527" y="263"/>
                  </a:lnTo>
                  <a:lnTo>
                    <a:pt x="527" y="211"/>
                  </a:lnTo>
                  <a:lnTo>
                    <a:pt x="527" y="132"/>
                  </a:lnTo>
                  <a:lnTo>
                    <a:pt x="474" y="79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3408875" y="1452600"/>
              <a:ext cx="13175" cy="9875"/>
            </a:xfrm>
            <a:custGeom>
              <a:avLst/>
              <a:gdLst/>
              <a:ahLst/>
              <a:cxnLst/>
              <a:rect l="l" t="t" r="r" b="b"/>
              <a:pathLst>
                <a:path w="527" h="395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79"/>
                  </a:lnTo>
                  <a:lnTo>
                    <a:pt x="27" y="132"/>
                  </a:lnTo>
                  <a:lnTo>
                    <a:pt x="1" y="211"/>
                  </a:lnTo>
                  <a:lnTo>
                    <a:pt x="27" y="263"/>
                  </a:lnTo>
                  <a:lnTo>
                    <a:pt x="53" y="342"/>
                  </a:lnTo>
                  <a:lnTo>
                    <a:pt x="106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474" y="342"/>
                  </a:lnTo>
                  <a:lnTo>
                    <a:pt x="527" y="263"/>
                  </a:lnTo>
                  <a:lnTo>
                    <a:pt x="527" y="211"/>
                  </a:lnTo>
                  <a:lnTo>
                    <a:pt x="527" y="132"/>
                  </a:lnTo>
                  <a:lnTo>
                    <a:pt x="474" y="79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443725" y="1452600"/>
              <a:ext cx="13825" cy="9875"/>
            </a:xfrm>
            <a:custGeom>
              <a:avLst/>
              <a:gdLst/>
              <a:ahLst/>
              <a:cxnLst/>
              <a:rect l="l" t="t" r="r" b="b"/>
              <a:pathLst>
                <a:path w="553" h="395" extrusionOk="0">
                  <a:moveTo>
                    <a:pt x="185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7" y="132"/>
                  </a:lnTo>
                  <a:lnTo>
                    <a:pt x="1" y="211"/>
                  </a:lnTo>
                  <a:lnTo>
                    <a:pt x="27" y="263"/>
                  </a:lnTo>
                  <a:lnTo>
                    <a:pt x="53" y="342"/>
                  </a:lnTo>
                  <a:lnTo>
                    <a:pt x="132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500" y="342"/>
                  </a:lnTo>
                  <a:lnTo>
                    <a:pt x="527" y="263"/>
                  </a:lnTo>
                  <a:lnTo>
                    <a:pt x="553" y="211"/>
                  </a:lnTo>
                  <a:lnTo>
                    <a:pt x="527" y="132"/>
                  </a:lnTo>
                  <a:lnTo>
                    <a:pt x="500" y="79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478575" y="1452600"/>
              <a:ext cx="13825" cy="9875"/>
            </a:xfrm>
            <a:custGeom>
              <a:avLst/>
              <a:gdLst/>
              <a:ahLst/>
              <a:cxnLst/>
              <a:rect l="l" t="t" r="r" b="b"/>
              <a:pathLst>
                <a:path w="553" h="395" extrusionOk="0">
                  <a:moveTo>
                    <a:pt x="211" y="0"/>
                  </a:moveTo>
                  <a:lnTo>
                    <a:pt x="132" y="27"/>
                  </a:lnTo>
                  <a:lnTo>
                    <a:pt x="79" y="79"/>
                  </a:lnTo>
                  <a:lnTo>
                    <a:pt x="27" y="132"/>
                  </a:lnTo>
                  <a:lnTo>
                    <a:pt x="1" y="211"/>
                  </a:lnTo>
                  <a:lnTo>
                    <a:pt x="27" y="263"/>
                  </a:lnTo>
                  <a:lnTo>
                    <a:pt x="79" y="342"/>
                  </a:lnTo>
                  <a:lnTo>
                    <a:pt x="132" y="369"/>
                  </a:lnTo>
                  <a:lnTo>
                    <a:pt x="211" y="395"/>
                  </a:lnTo>
                  <a:lnTo>
                    <a:pt x="369" y="395"/>
                  </a:lnTo>
                  <a:lnTo>
                    <a:pt x="421" y="369"/>
                  </a:lnTo>
                  <a:lnTo>
                    <a:pt x="500" y="342"/>
                  </a:lnTo>
                  <a:lnTo>
                    <a:pt x="527" y="263"/>
                  </a:lnTo>
                  <a:lnTo>
                    <a:pt x="553" y="211"/>
                  </a:lnTo>
                  <a:lnTo>
                    <a:pt x="527" y="132"/>
                  </a:lnTo>
                  <a:lnTo>
                    <a:pt x="500" y="79"/>
                  </a:lnTo>
                  <a:lnTo>
                    <a:pt x="421" y="2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3374025" y="1309250"/>
              <a:ext cx="13175" cy="9875"/>
            </a:xfrm>
            <a:custGeom>
              <a:avLst/>
              <a:gdLst/>
              <a:ahLst/>
              <a:cxnLst/>
              <a:rect l="l" t="t" r="r" b="b"/>
              <a:pathLst>
                <a:path w="527" h="395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0" y="132"/>
                  </a:lnTo>
                  <a:lnTo>
                    <a:pt x="0" y="184"/>
                  </a:lnTo>
                  <a:lnTo>
                    <a:pt x="0" y="263"/>
                  </a:lnTo>
                  <a:lnTo>
                    <a:pt x="53" y="342"/>
                  </a:lnTo>
                  <a:lnTo>
                    <a:pt x="106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474" y="342"/>
                  </a:lnTo>
                  <a:lnTo>
                    <a:pt x="527" y="263"/>
                  </a:lnTo>
                  <a:lnTo>
                    <a:pt x="527" y="184"/>
                  </a:lnTo>
                  <a:lnTo>
                    <a:pt x="527" y="132"/>
                  </a:lnTo>
                  <a:lnTo>
                    <a:pt x="474" y="53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3408875" y="1309250"/>
              <a:ext cx="13175" cy="9875"/>
            </a:xfrm>
            <a:custGeom>
              <a:avLst/>
              <a:gdLst/>
              <a:ahLst/>
              <a:cxnLst/>
              <a:rect l="l" t="t" r="r" b="b"/>
              <a:pathLst>
                <a:path w="527" h="395" extrusionOk="0">
                  <a:moveTo>
                    <a:pt x="185" y="0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27" y="132"/>
                  </a:lnTo>
                  <a:lnTo>
                    <a:pt x="1" y="184"/>
                  </a:lnTo>
                  <a:lnTo>
                    <a:pt x="27" y="263"/>
                  </a:lnTo>
                  <a:lnTo>
                    <a:pt x="53" y="342"/>
                  </a:lnTo>
                  <a:lnTo>
                    <a:pt x="106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474" y="342"/>
                  </a:lnTo>
                  <a:lnTo>
                    <a:pt x="527" y="263"/>
                  </a:lnTo>
                  <a:lnTo>
                    <a:pt x="527" y="184"/>
                  </a:lnTo>
                  <a:lnTo>
                    <a:pt x="527" y="132"/>
                  </a:lnTo>
                  <a:lnTo>
                    <a:pt x="474" y="53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3443725" y="1309250"/>
              <a:ext cx="13825" cy="9875"/>
            </a:xfrm>
            <a:custGeom>
              <a:avLst/>
              <a:gdLst/>
              <a:ahLst/>
              <a:cxnLst/>
              <a:rect l="l" t="t" r="r" b="b"/>
              <a:pathLst>
                <a:path w="553" h="395" extrusionOk="0">
                  <a:moveTo>
                    <a:pt x="185" y="0"/>
                  </a:moveTo>
                  <a:lnTo>
                    <a:pt x="132" y="27"/>
                  </a:lnTo>
                  <a:lnTo>
                    <a:pt x="53" y="53"/>
                  </a:lnTo>
                  <a:lnTo>
                    <a:pt x="27" y="132"/>
                  </a:lnTo>
                  <a:lnTo>
                    <a:pt x="1" y="184"/>
                  </a:lnTo>
                  <a:lnTo>
                    <a:pt x="27" y="263"/>
                  </a:lnTo>
                  <a:lnTo>
                    <a:pt x="53" y="342"/>
                  </a:lnTo>
                  <a:lnTo>
                    <a:pt x="132" y="369"/>
                  </a:lnTo>
                  <a:lnTo>
                    <a:pt x="185" y="395"/>
                  </a:lnTo>
                  <a:lnTo>
                    <a:pt x="342" y="395"/>
                  </a:lnTo>
                  <a:lnTo>
                    <a:pt x="421" y="369"/>
                  </a:lnTo>
                  <a:lnTo>
                    <a:pt x="500" y="342"/>
                  </a:lnTo>
                  <a:lnTo>
                    <a:pt x="527" y="263"/>
                  </a:lnTo>
                  <a:lnTo>
                    <a:pt x="553" y="184"/>
                  </a:lnTo>
                  <a:lnTo>
                    <a:pt x="527" y="132"/>
                  </a:lnTo>
                  <a:lnTo>
                    <a:pt x="500" y="53"/>
                  </a:lnTo>
                  <a:lnTo>
                    <a:pt x="421" y="2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3478575" y="1309250"/>
              <a:ext cx="13825" cy="9875"/>
            </a:xfrm>
            <a:custGeom>
              <a:avLst/>
              <a:gdLst/>
              <a:ahLst/>
              <a:cxnLst/>
              <a:rect l="l" t="t" r="r" b="b"/>
              <a:pathLst>
                <a:path w="553" h="395" extrusionOk="0">
                  <a:moveTo>
                    <a:pt x="211" y="0"/>
                  </a:moveTo>
                  <a:lnTo>
                    <a:pt x="132" y="27"/>
                  </a:lnTo>
                  <a:lnTo>
                    <a:pt x="79" y="53"/>
                  </a:lnTo>
                  <a:lnTo>
                    <a:pt x="27" y="132"/>
                  </a:lnTo>
                  <a:lnTo>
                    <a:pt x="1" y="184"/>
                  </a:lnTo>
                  <a:lnTo>
                    <a:pt x="27" y="263"/>
                  </a:lnTo>
                  <a:lnTo>
                    <a:pt x="79" y="342"/>
                  </a:lnTo>
                  <a:lnTo>
                    <a:pt x="132" y="369"/>
                  </a:lnTo>
                  <a:lnTo>
                    <a:pt x="211" y="395"/>
                  </a:lnTo>
                  <a:lnTo>
                    <a:pt x="369" y="395"/>
                  </a:lnTo>
                  <a:lnTo>
                    <a:pt x="421" y="369"/>
                  </a:lnTo>
                  <a:lnTo>
                    <a:pt x="500" y="342"/>
                  </a:lnTo>
                  <a:lnTo>
                    <a:pt x="527" y="263"/>
                  </a:lnTo>
                  <a:lnTo>
                    <a:pt x="553" y="184"/>
                  </a:lnTo>
                  <a:lnTo>
                    <a:pt x="527" y="132"/>
                  </a:lnTo>
                  <a:lnTo>
                    <a:pt x="500" y="53"/>
                  </a:lnTo>
                  <a:lnTo>
                    <a:pt x="421" y="2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0316;p69">
            <a:extLst>
              <a:ext uri="{FF2B5EF4-FFF2-40B4-BE49-F238E27FC236}">
                <a16:creationId xmlns:a16="http://schemas.microsoft.com/office/drawing/2014/main" id="{3DEC61C6-0A6B-3FF6-0142-A87583E3640A}"/>
              </a:ext>
            </a:extLst>
          </p:cNvPr>
          <p:cNvGrpSpPr/>
          <p:nvPr/>
        </p:nvGrpSpPr>
        <p:grpSpPr>
          <a:xfrm rot="10800000">
            <a:off x="1784043" y="1413366"/>
            <a:ext cx="6008115" cy="2768153"/>
            <a:chOff x="5645403" y="2920021"/>
            <a:chExt cx="2650800" cy="1615362"/>
          </a:xfrm>
        </p:grpSpPr>
        <p:sp>
          <p:nvSpPr>
            <p:cNvPr id="3" name="Google Shape;10317;p69">
              <a:extLst>
                <a:ext uri="{FF2B5EF4-FFF2-40B4-BE49-F238E27FC236}">
                  <a16:creationId xmlns:a16="http://schemas.microsoft.com/office/drawing/2014/main" id="{CE884F19-83DF-14F4-2B21-5332476087A0}"/>
                </a:ext>
              </a:extLst>
            </p:cNvPr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25400" cap="flat" cmpd="sng">
              <a:solidFill>
                <a:srgbClr val="739E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" name="Google Shape;10318;p69">
              <a:extLst>
                <a:ext uri="{FF2B5EF4-FFF2-40B4-BE49-F238E27FC236}">
                  <a16:creationId xmlns:a16="http://schemas.microsoft.com/office/drawing/2014/main" id="{73D01454-2AF7-0949-7F2C-21B585056EE8}"/>
                </a:ext>
              </a:extLst>
            </p:cNvPr>
            <p:cNvCxnSpPr>
              <a:stCxn id="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25400" cap="flat" cmpd="sng">
              <a:solidFill>
                <a:srgbClr val="739EC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0319;p69">
              <a:extLst>
                <a:ext uri="{FF2B5EF4-FFF2-40B4-BE49-F238E27FC236}">
                  <a16:creationId xmlns:a16="http://schemas.microsoft.com/office/drawing/2014/main" id="{191E148B-CC50-5D5E-F7A1-446F58EE6625}"/>
                </a:ext>
              </a:extLst>
            </p:cNvPr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25400" cap="flat" cmpd="sng">
              <a:solidFill>
                <a:srgbClr val="92BF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10320;p69">
              <a:extLst>
                <a:ext uri="{FF2B5EF4-FFF2-40B4-BE49-F238E27FC236}">
                  <a16:creationId xmlns:a16="http://schemas.microsoft.com/office/drawing/2014/main" id="{2D5C12B1-59FF-7621-C4D6-CCEA75B71BC5}"/>
                </a:ext>
              </a:extLst>
            </p:cNvPr>
            <p:cNvCxnSpPr>
              <a:endCxn id="5" idx="3"/>
            </p:cNvCxnSpPr>
            <p:nvPr/>
          </p:nvCxnSpPr>
          <p:spPr>
            <a:xfrm rot="10800000">
              <a:off x="8059040" y="3735532"/>
              <a:ext cx="135300" cy="0"/>
            </a:xfrm>
            <a:prstGeom prst="straightConnector1">
              <a:avLst/>
            </a:prstGeom>
            <a:noFill/>
            <a:ln w="25400" cap="flat" cmpd="sng">
              <a:solidFill>
                <a:srgbClr val="92BF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10321;p69">
              <a:extLst>
                <a:ext uri="{FF2B5EF4-FFF2-40B4-BE49-F238E27FC236}">
                  <a16:creationId xmlns:a16="http://schemas.microsoft.com/office/drawing/2014/main" id="{2CFEB409-E95A-C0E1-1B91-287C2E41C21B}"/>
                </a:ext>
              </a:extLst>
            </p:cNvPr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2540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10322;p69">
              <a:extLst>
                <a:ext uri="{FF2B5EF4-FFF2-40B4-BE49-F238E27FC236}">
                  <a16:creationId xmlns:a16="http://schemas.microsoft.com/office/drawing/2014/main" id="{2C9FE3AC-B273-A861-C00F-D81060021C40}"/>
                </a:ext>
              </a:extLst>
            </p:cNvPr>
            <p:cNvCxnSpPr>
              <a:stCxn id="7" idx="1"/>
            </p:cNvCxnSpPr>
            <p:nvPr/>
          </p:nvCxnSpPr>
          <p:spPr>
            <a:xfrm rot="10800000">
              <a:off x="6175223" y="4300183"/>
              <a:ext cx="123900" cy="600"/>
            </a:xfrm>
            <a:prstGeom prst="straightConnector1">
              <a:avLst/>
            </a:prstGeom>
            <a:noFill/>
            <a:ln w="25400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304;p9">
            <a:extLst>
              <a:ext uri="{FF2B5EF4-FFF2-40B4-BE49-F238E27FC236}">
                <a16:creationId xmlns:a16="http://schemas.microsoft.com/office/drawing/2014/main" id="{BE6608FA-3774-D719-3425-798ECB091195}"/>
              </a:ext>
            </a:extLst>
          </p:cNvPr>
          <p:cNvSpPr txBox="1">
            <a:spLocks/>
          </p:cNvSpPr>
          <p:nvPr/>
        </p:nvSpPr>
        <p:spPr>
          <a:xfrm>
            <a:off x="2239238" y="1321286"/>
            <a:ext cx="490832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Basic issues, ticket creation</a:t>
            </a:r>
          </a:p>
        </p:txBody>
      </p:sp>
      <p:sp>
        <p:nvSpPr>
          <p:cNvPr id="12" name="Google Shape;1304;p9">
            <a:extLst>
              <a:ext uri="{FF2B5EF4-FFF2-40B4-BE49-F238E27FC236}">
                <a16:creationId xmlns:a16="http://schemas.microsoft.com/office/drawing/2014/main" id="{040E4597-5F8B-0114-DCEC-86223E2149CB}"/>
              </a:ext>
            </a:extLst>
          </p:cNvPr>
          <p:cNvSpPr txBox="1">
            <a:spLocks/>
          </p:cNvSpPr>
          <p:nvPr/>
        </p:nvSpPr>
        <p:spPr>
          <a:xfrm>
            <a:off x="1890390" y="2463078"/>
            <a:ext cx="56060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App-level fixes,</a:t>
            </a:r>
            <a:r>
              <a:rPr lang="zh-TW" altLang="en-US" sz="1800" dirty="0"/>
              <a:t> </a:t>
            </a:r>
            <a:r>
              <a:rPr lang="en-US" sz="1800" dirty="0"/>
              <a:t>pairing/reminder issues</a:t>
            </a:r>
          </a:p>
          <a:p>
            <a:pPr marL="0" indent="0"/>
            <a:endParaRPr lang="en-US" sz="1800" dirty="0"/>
          </a:p>
        </p:txBody>
      </p:sp>
      <p:sp>
        <p:nvSpPr>
          <p:cNvPr id="13" name="Google Shape;1304;p9">
            <a:extLst>
              <a:ext uri="{FF2B5EF4-FFF2-40B4-BE49-F238E27FC236}">
                <a16:creationId xmlns:a16="http://schemas.microsoft.com/office/drawing/2014/main" id="{E96F4C10-932C-342C-BA5E-6B657092386D}"/>
              </a:ext>
            </a:extLst>
          </p:cNvPr>
          <p:cNvSpPr txBox="1">
            <a:spLocks/>
          </p:cNvSpPr>
          <p:nvPr/>
        </p:nvSpPr>
        <p:spPr>
          <a:xfrm>
            <a:off x="2127067" y="3301199"/>
            <a:ext cx="488986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/>
              <a:t>Code-level fixes, AI errors, API/FHIR issues</a:t>
            </a:r>
          </a:p>
        </p:txBody>
      </p:sp>
      <p:sp>
        <p:nvSpPr>
          <p:cNvPr id="14" name="Google Shape;1300;p9">
            <a:extLst>
              <a:ext uri="{FF2B5EF4-FFF2-40B4-BE49-F238E27FC236}">
                <a16:creationId xmlns:a16="http://schemas.microsoft.com/office/drawing/2014/main" id="{1D5CE4DC-5816-9CEB-3AD3-B0AD99ED14EF}"/>
              </a:ext>
            </a:extLst>
          </p:cNvPr>
          <p:cNvSpPr txBox="1">
            <a:spLocks/>
          </p:cNvSpPr>
          <p:nvPr/>
        </p:nvSpPr>
        <p:spPr>
          <a:xfrm>
            <a:off x="7171200" y="370465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L3</a:t>
            </a:r>
          </a:p>
          <a:p>
            <a:r>
              <a:rPr lang="en-US" altLang="zh-TW" sz="1400" dirty="0"/>
              <a:t>Our</a:t>
            </a:r>
            <a:r>
              <a:rPr lang="zh-TW" altLang="en-US" sz="1400" dirty="0"/>
              <a:t> </a:t>
            </a:r>
            <a:r>
              <a:rPr lang="en-US" altLang="zh-TW" sz="1400" dirty="0"/>
              <a:t>Team</a:t>
            </a:r>
            <a:endParaRPr lang="en-US" sz="1400" dirty="0"/>
          </a:p>
        </p:txBody>
      </p:sp>
      <p:sp>
        <p:nvSpPr>
          <p:cNvPr id="15" name="Google Shape;1300;p9">
            <a:extLst>
              <a:ext uri="{FF2B5EF4-FFF2-40B4-BE49-F238E27FC236}">
                <a16:creationId xmlns:a16="http://schemas.microsoft.com/office/drawing/2014/main" id="{64A9B164-AAD9-079C-31E5-3D519F553D92}"/>
              </a:ext>
            </a:extLst>
          </p:cNvPr>
          <p:cNvSpPr txBox="1">
            <a:spLocks/>
          </p:cNvSpPr>
          <p:nvPr/>
        </p:nvSpPr>
        <p:spPr>
          <a:xfrm>
            <a:off x="5674506" y="173661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L1</a:t>
            </a:r>
          </a:p>
          <a:p>
            <a:r>
              <a:rPr lang="en-US" altLang="zh-TW" sz="1400" dirty="0"/>
              <a:t>CGI</a:t>
            </a:r>
            <a:endParaRPr lang="en-US" sz="1400" dirty="0"/>
          </a:p>
        </p:txBody>
      </p:sp>
      <p:sp>
        <p:nvSpPr>
          <p:cNvPr id="16" name="Google Shape;1300;p9">
            <a:extLst>
              <a:ext uri="{FF2B5EF4-FFF2-40B4-BE49-F238E27FC236}">
                <a16:creationId xmlns:a16="http://schemas.microsoft.com/office/drawing/2014/main" id="{9D5BC861-D846-451C-E970-85A2A9247822}"/>
              </a:ext>
            </a:extLst>
          </p:cNvPr>
          <p:cNvSpPr txBox="1">
            <a:spLocks/>
          </p:cNvSpPr>
          <p:nvPr/>
        </p:nvSpPr>
        <p:spPr>
          <a:xfrm>
            <a:off x="394790" y="2706305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/>
              <a:t>L2</a:t>
            </a:r>
          </a:p>
          <a:p>
            <a:r>
              <a:rPr lang="en-US" altLang="zh-TW" sz="1400" dirty="0"/>
              <a:t>CGI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"/>
          <p:cNvSpPr txBox="1">
            <a:spLocks noGrp="1"/>
          </p:cNvSpPr>
          <p:nvPr>
            <p:ph type="title" idx="8"/>
          </p:nvPr>
        </p:nvSpPr>
        <p:spPr>
          <a:xfrm>
            <a:off x="720000" y="16365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Risks &amp; Mitigation (Top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en-US" dirty="0"/>
              <a:t> Risks)</a:t>
            </a:r>
            <a:endParaRPr dirty="0"/>
          </a:p>
        </p:txBody>
      </p:sp>
      <p:grpSp>
        <p:nvGrpSpPr>
          <p:cNvPr id="15" name="Google Shape;9873;p68">
            <a:extLst>
              <a:ext uri="{FF2B5EF4-FFF2-40B4-BE49-F238E27FC236}">
                <a16:creationId xmlns:a16="http://schemas.microsoft.com/office/drawing/2014/main" id="{15853F17-510E-9D72-4745-BA6E1A6D8FBD}"/>
              </a:ext>
            </a:extLst>
          </p:cNvPr>
          <p:cNvGrpSpPr/>
          <p:nvPr/>
        </p:nvGrpSpPr>
        <p:grpSpPr>
          <a:xfrm>
            <a:off x="856387" y="1191102"/>
            <a:ext cx="7184216" cy="6625665"/>
            <a:chOff x="3348603" y="1236445"/>
            <a:chExt cx="754559" cy="695894"/>
          </a:xfrm>
        </p:grpSpPr>
        <p:grpSp>
          <p:nvGrpSpPr>
            <p:cNvPr id="16" name="Google Shape;9874;p68">
              <a:extLst>
                <a:ext uri="{FF2B5EF4-FFF2-40B4-BE49-F238E27FC236}">
                  <a16:creationId xmlns:a16="http://schemas.microsoft.com/office/drawing/2014/main" id="{93CF299A-EB9A-E9A2-7577-5540CC3B5651}"/>
                </a:ext>
              </a:extLst>
            </p:cNvPr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26" name="Google Shape;9875;p68">
                <a:extLst>
                  <a:ext uri="{FF2B5EF4-FFF2-40B4-BE49-F238E27FC236}">
                    <a16:creationId xmlns:a16="http://schemas.microsoft.com/office/drawing/2014/main" id="{D2E04FFE-9A26-378D-1CE5-5F8B10FFCB7E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876;p68">
                <a:extLst>
                  <a:ext uri="{FF2B5EF4-FFF2-40B4-BE49-F238E27FC236}">
                    <a16:creationId xmlns:a16="http://schemas.microsoft.com/office/drawing/2014/main" id="{CF2E92DA-579F-BD84-D2E9-1E3180AC03E3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31750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9877;p68">
              <a:extLst>
                <a:ext uri="{FF2B5EF4-FFF2-40B4-BE49-F238E27FC236}">
                  <a16:creationId xmlns:a16="http://schemas.microsoft.com/office/drawing/2014/main" id="{F5727ACB-719A-02AE-CF3C-524679A72073}"/>
                </a:ext>
              </a:extLst>
            </p:cNvPr>
            <p:cNvGrpSpPr/>
            <p:nvPr/>
          </p:nvGrpSpPr>
          <p:grpSpPr>
            <a:xfrm>
              <a:off x="3780837" y="1468607"/>
              <a:ext cx="322325" cy="285958"/>
              <a:chOff x="3850550" y="1892209"/>
              <a:chExt cx="164100" cy="145600"/>
            </a:xfrm>
          </p:grpSpPr>
          <p:sp>
            <p:nvSpPr>
              <p:cNvPr id="24" name="Google Shape;9878;p68">
                <a:extLst>
                  <a:ext uri="{FF2B5EF4-FFF2-40B4-BE49-F238E27FC236}">
                    <a16:creationId xmlns:a16="http://schemas.microsoft.com/office/drawing/2014/main" id="{A36D6713-A73E-C139-CB3A-2AA8685ECA7F}"/>
                  </a:ext>
                </a:extLst>
              </p:cNvPr>
              <p:cNvSpPr/>
              <p:nvPr/>
            </p:nvSpPr>
            <p:spPr>
              <a:xfrm>
                <a:off x="3850550" y="1892209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879;p68">
                <a:extLst>
                  <a:ext uri="{FF2B5EF4-FFF2-40B4-BE49-F238E27FC236}">
                    <a16:creationId xmlns:a16="http://schemas.microsoft.com/office/drawing/2014/main" id="{B890576B-0A93-0AC0-2F26-8A482733FAC2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31750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9880;p68">
              <a:extLst>
                <a:ext uri="{FF2B5EF4-FFF2-40B4-BE49-F238E27FC236}">
                  <a16:creationId xmlns:a16="http://schemas.microsoft.com/office/drawing/2014/main" id="{AE78566A-1FBF-16A4-060E-25A99EDD6F3C}"/>
                </a:ext>
              </a:extLst>
            </p:cNvPr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22" name="Google Shape;9881;p68">
                <a:extLst>
                  <a:ext uri="{FF2B5EF4-FFF2-40B4-BE49-F238E27FC236}">
                    <a16:creationId xmlns:a16="http://schemas.microsoft.com/office/drawing/2014/main" id="{476E838A-342F-590C-0F40-E957AB819235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882;p68">
                <a:extLst>
                  <a:ext uri="{FF2B5EF4-FFF2-40B4-BE49-F238E27FC236}">
                    <a16:creationId xmlns:a16="http://schemas.microsoft.com/office/drawing/2014/main" id="{EF56E928-804F-585D-B85B-F7214C491E18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31750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9883;p68">
              <a:extLst>
                <a:ext uri="{FF2B5EF4-FFF2-40B4-BE49-F238E27FC236}">
                  <a16:creationId xmlns:a16="http://schemas.microsoft.com/office/drawing/2014/main" id="{976585ED-1F49-5752-B5F6-0ECB1847AD2F}"/>
                </a:ext>
              </a:extLst>
            </p:cNvPr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20" name="Google Shape;9884;p68">
                <a:extLst>
                  <a:ext uri="{FF2B5EF4-FFF2-40B4-BE49-F238E27FC236}">
                    <a16:creationId xmlns:a16="http://schemas.microsoft.com/office/drawing/2014/main" id="{B972E738-F346-93AF-31FD-951994356A83}"/>
                  </a:ext>
                </a:extLst>
              </p:cNvPr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885;p68">
                <a:extLst>
                  <a:ext uri="{FF2B5EF4-FFF2-40B4-BE49-F238E27FC236}">
                    <a16:creationId xmlns:a16="http://schemas.microsoft.com/office/drawing/2014/main" id="{1901F39D-E6AB-4E92-1797-7FE70E78EC8A}"/>
                  </a:ext>
                </a:extLst>
              </p:cNvPr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31750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0518114-F099-20D9-342F-13F9DE51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47" y="1808894"/>
            <a:ext cx="1020722" cy="1020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98E20B-530A-AAFC-FD90-8AAB112F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32" y="3975554"/>
            <a:ext cx="863441" cy="8634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25EE43-BCC7-D0CC-4A38-DC5D2744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99" y="4017294"/>
            <a:ext cx="997334" cy="997334"/>
          </a:xfrm>
          <a:prstGeom prst="rect">
            <a:avLst/>
          </a:prstGeom>
        </p:spPr>
      </p:pic>
      <p:sp>
        <p:nvSpPr>
          <p:cNvPr id="34" name="Google Shape;1300;p9">
            <a:extLst>
              <a:ext uri="{FF2B5EF4-FFF2-40B4-BE49-F238E27FC236}">
                <a16:creationId xmlns:a16="http://schemas.microsoft.com/office/drawing/2014/main" id="{7731E503-FEA7-9BE5-986E-1E06762BF609}"/>
              </a:ext>
            </a:extLst>
          </p:cNvPr>
          <p:cNvSpPr txBox="1">
            <a:spLocks/>
          </p:cNvSpPr>
          <p:nvPr/>
        </p:nvSpPr>
        <p:spPr>
          <a:xfrm>
            <a:off x="139940" y="2850643"/>
            <a:ext cx="293304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Incorrect or inconsistent vitals data</a:t>
            </a:r>
          </a:p>
        </p:txBody>
      </p:sp>
      <p:sp>
        <p:nvSpPr>
          <p:cNvPr id="35" name="Google Shape;1300;p9">
            <a:extLst>
              <a:ext uri="{FF2B5EF4-FFF2-40B4-BE49-F238E27FC236}">
                <a16:creationId xmlns:a16="http://schemas.microsoft.com/office/drawing/2014/main" id="{C5093F26-8CDE-E146-3FC6-B329EA7E9CA4}"/>
              </a:ext>
            </a:extLst>
          </p:cNvPr>
          <p:cNvSpPr txBox="1">
            <a:spLocks/>
          </p:cNvSpPr>
          <p:nvPr/>
        </p:nvSpPr>
        <p:spPr>
          <a:xfrm>
            <a:off x="4742252" y="1294178"/>
            <a:ext cx="293304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Wearable integration failures</a:t>
            </a:r>
          </a:p>
        </p:txBody>
      </p:sp>
      <p:sp>
        <p:nvSpPr>
          <p:cNvPr id="36" name="Google Shape;1300;p9">
            <a:extLst>
              <a:ext uri="{FF2B5EF4-FFF2-40B4-BE49-F238E27FC236}">
                <a16:creationId xmlns:a16="http://schemas.microsoft.com/office/drawing/2014/main" id="{5A20B129-FE9D-59BB-8078-E62E9B50FB09}"/>
              </a:ext>
            </a:extLst>
          </p:cNvPr>
          <p:cNvSpPr txBox="1">
            <a:spLocks/>
          </p:cNvSpPr>
          <p:nvPr/>
        </p:nvSpPr>
        <p:spPr>
          <a:xfrm>
            <a:off x="6071011" y="2993227"/>
            <a:ext cx="293304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AI misclassification or incorrect insights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"/>
          <p:cNvSpPr/>
          <p:nvPr/>
        </p:nvSpPr>
        <p:spPr>
          <a:xfrm>
            <a:off x="4175779" y="1485798"/>
            <a:ext cx="822900" cy="8229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71438" dist="47625" dir="4200000" algn="bl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4"/>
          <p:cNvSpPr/>
          <p:nvPr/>
        </p:nvSpPr>
        <p:spPr>
          <a:xfrm>
            <a:off x="664804" y="1485872"/>
            <a:ext cx="822900" cy="8229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71438" dist="47625" dir="4200000" algn="bl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4"/>
          <p:cNvSpPr/>
          <p:nvPr/>
        </p:nvSpPr>
        <p:spPr>
          <a:xfrm>
            <a:off x="1560490" y="2730861"/>
            <a:ext cx="822900" cy="8229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71438" dist="47625" dir="4200000" algn="bl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4"/>
          <p:cNvSpPr/>
          <p:nvPr/>
        </p:nvSpPr>
        <p:spPr>
          <a:xfrm>
            <a:off x="3634508" y="3867049"/>
            <a:ext cx="822900" cy="8229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71438" dist="47625" dir="4200000" algn="bl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4"/>
          <p:cNvSpPr txBox="1">
            <a:spLocks noGrp="1"/>
          </p:cNvSpPr>
          <p:nvPr>
            <p:ph type="title" idx="6"/>
          </p:nvPr>
        </p:nvSpPr>
        <p:spPr>
          <a:xfrm>
            <a:off x="694541" y="22164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Team</a:t>
            </a:r>
            <a:br>
              <a:rPr lang="en-US" dirty="0"/>
            </a:br>
            <a:r>
              <a:rPr lang="en-US" dirty="0"/>
              <a:t>Pentagon Nexus Consulting Group </a:t>
            </a:r>
            <a:endParaRPr dirty="0"/>
          </a:p>
        </p:txBody>
      </p:sp>
      <p:sp>
        <p:nvSpPr>
          <p:cNvPr id="1197" name="Google Shape;1197;p4"/>
          <p:cNvSpPr txBox="1">
            <a:spLocks noGrp="1"/>
          </p:cNvSpPr>
          <p:nvPr>
            <p:ph type="subTitle" idx="3"/>
          </p:nvPr>
        </p:nvSpPr>
        <p:spPr>
          <a:xfrm flipH="1">
            <a:off x="5939056" y="3018841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Analyst</a:t>
            </a:r>
            <a:endParaRPr/>
          </a:p>
        </p:txBody>
      </p:sp>
      <p:sp>
        <p:nvSpPr>
          <p:cNvPr id="1198" name="Google Shape;1198;p4"/>
          <p:cNvSpPr txBox="1">
            <a:spLocks noGrp="1"/>
          </p:cNvSpPr>
          <p:nvPr>
            <p:ph type="title"/>
          </p:nvPr>
        </p:nvSpPr>
        <p:spPr>
          <a:xfrm>
            <a:off x="4469299" y="3852658"/>
            <a:ext cx="260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Simon Sarkodie</a:t>
            </a:r>
            <a:endParaRPr/>
          </a:p>
        </p:txBody>
      </p:sp>
      <p:sp>
        <p:nvSpPr>
          <p:cNvPr id="1199" name="Google Shape;1199;p4"/>
          <p:cNvSpPr txBox="1">
            <a:spLocks noGrp="1"/>
          </p:cNvSpPr>
          <p:nvPr>
            <p:ph type="subTitle" idx="1"/>
          </p:nvPr>
        </p:nvSpPr>
        <p:spPr>
          <a:xfrm>
            <a:off x="4469299" y="4155680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Analyst</a:t>
            </a:r>
            <a:endParaRPr/>
          </a:p>
        </p:txBody>
      </p:sp>
      <p:sp>
        <p:nvSpPr>
          <p:cNvPr id="1200" name="Google Shape;1200;p4"/>
          <p:cNvSpPr txBox="1">
            <a:spLocks noGrp="1"/>
          </p:cNvSpPr>
          <p:nvPr>
            <p:ph type="title" idx="2"/>
          </p:nvPr>
        </p:nvSpPr>
        <p:spPr>
          <a:xfrm flipH="1">
            <a:off x="5961713" y="2715829"/>
            <a:ext cx="26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Julie Jang</a:t>
            </a:r>
            <a:endParaRPr/>
          </a:p>
        </p:txBody>
      </p:sp>
      <p:sp>
        <p:nvSpPr>
          <p:cNvPr id="1201" name="Google Shape;1201;p4"/>
          <p:cNvSpPr txBox="1">
            <a:spLocks noGrp="1"/>
          </p:cNvSpPr>
          <p:nvPr>
            <p:ph type="title" idx="7"/>
          </p:nvPr>
        </p:nvSpPr>
        <p:spPr>
          <a:xfrm>
            <a:off x="2395281" y="2715829"/>
            <a:ext cx="260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Meet Petel</a:t>
            </a:r>
            <a:endParaRPr/>
          </a:p>
        </p:txBody>
      </p:sp>
      <p:sp>
        <p:nvSpPr>
          <p:cNvPr id="1202" name="Google Shape;1202;p4"/>
          <p:cNvSpPr txBox="1">
            <a:spLocks noGrp="1"/>
          </p:cNvSpPr>
          <p:nvPr>
            <p:ph type="subTitle" idx="8"/>
          </p:nvPr>
        </p:nvSpPr>
        <p:spPr>
          <a:xfrm>
            <a:off x="2395281" y="3020085"/>
            <a:ext cx="260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Analyst</a:t>
            </a:r>
            <a:endParaRPr/>
          </a:p>
        </p:txBody>
      </p:sp>
      <p:sp>
        <p:nvSpPr>
          <p:cNvPr id="1203" name="Google Shape;1203;p4"/>
          <p:cNvSpPr txBox="1">
            <a:spLocks noGrp="1"/>
          </p:cNvSpPr>
          <p:nvPr>
            <p:ph type="title" idx="9"/>
          </p:nvPr>
        </p:nvSpPr>
        <p:spPr>
          <a:xfrm flipH="1">
            <a:off x="1510695" y="1470841"/>
            <a:ext cx="260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Mohana Dutta</a:t>
            </a:r>
            <a:endParaRPr/>
          </a:p>
        </p:txBody>
      </p:sp>
      <p:sp>
        <p:nvSpPr>
          <p:cNvPr id="1204" name="Google Shape;1204;p4"/>
          <p:cNvSpPr txBox="1">
            <a:spLocks noGrp="1"/>
          </p:cNvSpPr>
          <p:nvPr>
            <p:ph type="subTitle" idx="13"/>
          </p:nvPr>
        </p:nvSpPr>
        <p:spPr>
          <a:xfrm flipH="1">
            <a:off x="1510661" y="1775097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Project Manager</a:t>
            </a:r>
            <a:endParaRPr dirty="0"/>
          </a:p>
        </p:txBody>
      </p:sp>
      <p:pic>
        <p:nvPicPr>
          <p:cNvPr id="1205" name="Google Shape;1205;p4"/>
          <p:cNvPicPr preferRelativeResize="0"/>
          <p:nvPr/>
        </p:nvPicPr>
        <p:blipFill rotWithShape="1">
          <a:blip r:embed="rId3">
            <a:alphaModFix/>
          </a:blip>
          <a:srcRect l="22760" t="17728" r="37478" b="54902"/>
          <a:stretch/>
        </p:blipFill>
        <p:spPr>
          <a:xfrm>
            <a:off x="3634508" y="3852658"/>
            <a:ext cx="810943" cy="83729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6" name="Google Shape;1206;p4"/>
          <p:cNvSpPr/>
          <p:nvPr/>
        </p:nvSpPr>
        <p:spPr>
          <a:xfrm>
            <a:off x="5028107" y="2726746"/>
            <a:ext cx="822900" cy="8229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71438" dist="47625" dir="4200000" algn="bl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4"/>
          <p:cNvSpPr txBox="1"/>
          <p:nvPr/>
        </p:nvSpPr>
        <p:spPr>
          <a:xfrm>
            <a:off x="5028107" y="1465900"/>
            <a:ext cx="3473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Vasurishna Bhalodia</a:t>
            </a:r>
            <a:endParaRPr sz="1800" b="0" i="0" u="none" strike="noStrike" cap="non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08" name="Google Shape;1208;p4"/>
          <p:cNvSpPr txBox="1"/>
          <p:nvPr/>
        </p:nvSpPr>
        <p:spPr>
          <a:xfrm>
            <a:off x="5028107" y="1768922"/>
            <a:ext cx="260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Associate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Project Manager</a:t>
            </a:r>
          </a:p>
        </p:txBody>
      </p:sp>
      <p:pic>
        <p:nvPicPr>
          <p:cNvPr id="1209" name="Google Shape;1209;p4"/>
          <p:cNvPicPr preferRelativeResize="0"/>
          <p:nvPr/>
        </p:nvPicPr>
        <p:blipFill rotWithShape="1">
          <a:blip r:embed="rId4">
            <a:alphaModFix/>
          </a:blip>
          <a:srcRect l="16313" t="25652" r="25515" b="35087"/>
          <a:stretch/>
        </p:blipFill>
        <p:spPr>
          <a:xfrm>
            <a:off x="5028107" y="2715830"/>
            <a:ext cx="822900" cy="8338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0" name="Google Shape;1210;p4"/>
          <p:cNvPicPr preferRelativeResize="0"/>
          <p:nvPr/>
        </p:nvPicPr>
        <p:blipFill rotWithShape="1">
          <a:blip r:embed="rId5">
            <a:alphaModFix/>
          </a:blip>
          <a:srcRect l="34100" t="27585" r="35940" b="56136"/>
          <a:stretch/>
        </p:blipFill>
        <p:spPr>
          <a:xfrm>
            <a:off x="670782" y="1478676"/>
            <a:ext cx="810943" cy="83729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1" name="Google Shape;1211;p4"/>
          <p:cNvPicPr preferRelativeResize="0"/>
          <p:nvPr/>
        </p:nvPicPr>
        <p:blipFill rotWithShape="1">
          <a:blip r:embed="rId6">
            <a:alphaModFix/>
          </a:blip>
          <a:srcRect l="-10539" t="-2842" r="-10684" b="2400"/>
          <a:stretch/>
        </p:blipFill>
        <p:spPr>
          <a:xfrm>
            <a:off x="4222596" y="1525497"/>
            <a:ext cx="729265" cy="79903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2" name="Google Shape;1212;p4"/>
          <p:cNvPicPr preferRelativeResize="0"/>
          <p:nvPr/>
        </p:nvPicPr>
        <p:blipFill rotWithShape="1">
          <a:blip r:embed="rId7">
            <a:alphaModFix/>
          </a:blip>
          <a:srcRect l="-19454" t="-6438" r="-15620" b="-1945"/>
          <a:stretch/>
        </p:blipFill>
        <p:spPr>
          <a:xfrm>
            <a:off x="1554512" y="2730861"/>
            <a:ext cx="811800" cy="83792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52DFBAA5-0F45-FC35-266C-9C9A01049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">
            <a:extLst>
              <a:ext uri="{FF2B5EF4-FFF2-40B4-BE49-F238E27FC236}">
                <a16:creationId xmlns:a16="http://schemas.microsoft.com/office/drawing/2014/main" id="{B75ED05C-A267-BC87-C043-105808DCA26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16365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Test Strategy Summary</a:t>
            </a:r>
            <a:endParaRPr dirty="0"/>
          </a:p>
        </p:txBody>
      </p:sp>
      <p:grpSp>
        <p:nvGrpSpPr>
          <p:cNvPr id="3" name="Google Shape;11282;p72">
            <a:extLst>
              <a:ext uri="{FF2B5EF4-FFF2-40B4-BE49-F238E27FC236}">
                <a16:creationId xmlns:a16="http://schemas.microsoft.com/office/drawing/2014/main" id="{BA532869-A55F-3DD1-0B46-78705906C5BF}"/>
              </a:ext>
            </a:extLst>
          </p:cNvPr>
          <p:cNvGrpSpPr/>
          <p:nvPr/>
        </p:nvGrpSpPr>
        <p:grpSpPr>
          <a:xfrm>
            <a:off x="657908" y="991750"/>
            <a:ext cx="7828184" cy="8855093"/>
            <a:chOff x="910723" y="1508212"/>
            <a:chExt cx="251660" cy="35016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" name="Google Shape;11283;p72">
              <a:extLst>
                <a:ext uri="{FF2B5EF4-FFF2-40B4-BE49-F238E27FC236}">
                  <a16:creationId xmlns:a16="http://schemas.microsoft.com/office/drawing/2014/main" id="{BF3FA197-D4CB-F0A7-9D61-50742867521E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284;p72">
              <a:extLst>
                <a:ext uri="{FF2B5EF4-FFF2-40B4-BE49-F238E27FC236}">
                  <a16:creationId xmlns:a16="http://schemas.microsoft.com/office/drawing/2014/main" id="{E5DCDC5E-1597-E7A2-82C6-D1639538844E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5;p72">
              <a:extLst>
                <a:ext uri="{FF2B5EF4-FFF2-40B4-BE49-F238E27FC236}">
                  <a16:creationId xmlns:a16="http://schemas.microsoft.com/office/drawing/2014/main" id="{38502617-0A08-8F6E-709F-9BEE8F124624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86;p72">
              <a:extLst>
                <a:ext uri="{FF2B5EF4-FFF2-40B4-BE49-F238E27FC236}">
                  <a16:creationId xmlns:a16="http://schemas.microsoft.com/office/drawing/2014/main" id="{6F4E11AB-A594-FF6A-E5CF-EA5251371158}"/>
                </a:ext>
              </a:extLst>
            </p:cNvPr>
            <p:cNvSpPr/>
            <p:nvPr/>
          </p:nvSpPr>
          <p:spPr>
            <a:xfrm>
              <a:off x="967186" y="1646940"/>
              <a:ext cx="27358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87;p72">
              <a:extLst>
                <a:ext uri="{FF2B5EF4-FFF2-40B4-BE49-F238E27FC236}">
                  <a16:creationId xmlns:a16="http://schemas.microsoft.com/office/drawing/2014/main" id="{39EC7C36-6979-1065-4E29-D4525FFEAFCA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8;p72">
              <a:extLst>
                <a:ext uri="{FF2B5EF4-FFF2-40B4-BE49-F238E27FC236}">
                  <a16:creationId xmlns:a16="http://schemas.microsoft.com/office/drawing/2014/main" id="{9FBE3EA7-DD00-CE5B-8874-BB621B598EAE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89;p72">
              <a:extLst>
                <a:ext uri="{FF2B5EF4-FFF2-40B4-BE49-F238E27FC236}">
                  <a16:creationId xmlns:a16="http://schemas.microsoft.com/office/drawing/2014/main" id="{6FFA3253-6359-C33B-C194-EE2171BA1D93}"/>
                </a:ext>
              </a:extLst>
            </p:cNvPr>
            <p:cNvSpPr/>
            <p:nvPr/>
          </p:nvSpPr>
          <p:spPr>
            <a:xfrm>
              <a:off x="1011140" y="1646940"/>
              <a:ext cx="50827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90;p72">
              <a:extLst>
                <a:ext uri="{FF2B5EF4-FFF2-40B4-BE49-F238E27FC236}">
                  <a16:creationId xmlns:a16="http://schemas.microsoft.com/office/drawing/2014/main" id="{B8264B1F-D155-F782-74BA-A493128EDDF1}"/>
                </a:ext>
              </a:extLst>
            </p:cNvPr>
            <p:cNvSpPr/>
            <p:nvPr/>
          </p:nvSpPr>
          <p:spPr>
            <a:xfrm>
              <a:off x="1011140" y="1669315"/>
              <a:ext cx="83317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91;p72">
              <a:extLst>
                <a:ext uri="{FF2B5EF4-FFF2-40B4-BE49-F238E27FC236}">
                  <a16:creationId xmlns:a16="http://schemas.microsoft.com/office/drawing/2014/main" id="{9EBA15F6-7DFC-A6DF-F4C6-84EE7B58F107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92;p72">
              <a:extLst>
                <a:ext uri="{FF2B5EF4-FFF2-40B4-BE49-F238E27FC236}">
                  <a16:creationId xmlns:a16="http://schemas.microsoft.com/office/drawing/2014/main" id="{AA7061EA-8A85-773F-9C0B-7581F5D5285F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93;p72">
              <a:extLst>
                <a:ext uri="{FF2B5EF4-FFF2-40B4-BE49-F238E27FC236}">
                  <a16:creationId xmlns:a16="http://schemas.microsoft.com/office/drawing/2014/main" id="{4D5F77CB-1F3A-F23D-DB17-4D049B68AF73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94;p72">
              <a:extLst>
                <a:ext uri="{FF2B5EF4-FFF2-40B4-BE49-F238E27FC236}">
                  <a16:creationId xmlns:a16="http://schemas.microsoft.com/office/drawing/2014/main" id="{D7E860A9-CD68-5773-4518-DCDD75F47345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7066E-6DCD-24E1-027B-90718CA8B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428" y="2613711"/>
            <a:ext cx="551223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 core features: vitals monitoring, device integration, reminders, messaging, AI insights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security, performance, and interoperability (FHIR/HL7)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E8736D-3F8B-46F1-5C54-718E7722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10962"/>
              </p:ext>
            </p:extLst>
          </p:nvPr>
        </p:nvGraphicFramePr>
        <p:xfrm>
          <a:off x="1890688" y="7987908"/>
          <a:ext cx="5054733" cy="2415729"/>
        </p:xfrm>
        <a:graphic>
          <a:graphicData uri="http://schemas.openxmlformats.org/drawingml/2006/table">
            <a:tbl>
              <a:tblPr firstRow="1" firstCol="1" lastRow="1"/>
              <a:tblGrid>
                <a:gridCol w="1677607">
                  <a:extLst>
                    <a:ext uri="{9D8B030D-6E8A-4147-A177-3AD203B41FA5}">
                      <a16:colId xmlns:a16="http://schemas.microsoft.com/office/drawing/2014/main" val="66840234"/>
                    </a:ext>
                  </a:extLst>
                </a:gridCol>
                <a:gridCol w="3377126">
                  <a:extLst>
                    <a:ext uri="{9D8B030D-6E8A-4147-A177-3AD203B41FA5}">
                      <a16:colId xmlns:a16="http://schemas.microsoft.com/office/drawing/2014/main" val="2219089482"/>
                    </a:ext>
                  </a:extLst>
                </a:gridCol>
              </a:tblGrid>
              <a:tr h="408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Tool</a:t>
                      </a:r>
                      <a:endParaRPr lang="en-US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Purpose</a:t>
                      </a:r>
                      <a:endParaRPr lang="en-US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198B">
                        <a:alpha val="3529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35624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Jira,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Azure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DevOps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Requirement traceability and defect tracking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331126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Selenium, Appium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Regression and cross-platform UI testing</a:t>
                      </a:r>
                      <a:r>
                        <a:rPr lang="en-TW" sz="1200" dirty="0">
                          <a:effectLst/>
                        </a:rPr>
                        <a:t> 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20109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Postman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Validate API integrations with wearables and hospital systems</a:t>
                      </a:r>
                      <a:r>
                        <a:rPr lang="en-TW" sz="1200" dirty="0">
                          <a:effectLst/>
                        </a:rPr>
                        <a:t> 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427815"/>
                  </a:ext>
                </a:extLst>
              </a:tr>
              <a:tr h="24616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JMeter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Load and stress testing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618217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OWASP ZAP, Burp Suite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Vulnerability scanning and penetration testing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84863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FBE6323-E32E-627F-FE3F-BACCF487B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7056" y="5636469"/>
            <a:ext cx="40049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UAT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 tests</a:t>
            </a:r>
          </a:p>
        </p:txBody>
      </p:sp>
    </p:spTree>
    <p:extLst>
      <p:ext uri="{BB962C8B-B14F-4D97-AF65-F5344CB8AC3E}">
        <p14:creationId xmlns:p14="http://schemas.microsoft.com/office/powerpoint/2010/main" val="1308286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>
          <a:extLst>
            <a:ext uri="{FF2B5EF4-FFF2-40B4-BE49-F238E27FC236}">
              <a16:creationId xmlns:a16="http://schemas.microsoft.com/office/drawing/2014/main" id="{52DFBAA5-0F45-FC35-266C-9C9A01049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">
            <a:extLst>
              <a:ext uri="{FF2B5EF4-FFF2-40B4-BE49-F238E27FC236}">
                <a16:creationId xmlns:a16="http://schemas.microsoft.com/office/drawing/2014/main" id="{B75ED05C-A267-BC87-C043-105808DCA26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16365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Test Strategy Summary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7A4BC-38BD-9135-0D71-6818C1B5B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473" y="5520140"/>
            <a:ext cx="337464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UAT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 tests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Postman, JMeter, Jira, Appium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areas: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Interoperability</a:t>
            </a:r>
          </a:p>
        </p:txBody>
      </p:sp>
      <p:grpSp>
        <p:nvGrpSpPr>
          <p:cNvPr id="3" name="Google Shape;11282;p72">
            <a:extLst>
              <a:ext uri="{FF2B5EF4-FFF2-40B4-BE49-F238E27FC236}">
                <a16:creationId xmlns:a16="http://schemas.microsoft.com/office/drawing/2014/main" id="{BA532869-A55F-3DD1-0B46-78705906C5BF}"/>
              </a:ext>
            </a:extLst>
          </p:cNvPr>
          <p:cNvGrpSpPr/>
          <p:nvPr/>
        </p:nvGrpSpPr>
        <p:grpSpPr>
          <a:xfrm>
            <a:off x="2269865" y="-983744"/>
            <a:ext cx="4476367" cy="7541367"/>
            <a:chOff x="963925" y="1530205"/>
            <a:chExt cx="143906" cy="29821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Google Shape;11284;p72">
              <a:extLst>
                <a:ext uri="{FF2B5EF4-FFF2-40B4-BE49-F238E27FC236}">
                  <a16:creationId xmlns:a16="http://schemas.microsoft.com/office/drawing/2014/main" id="{E5DCDC5E-1597-E7A2-82C6-D1639538844E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8;p72">
              <a:extLst>
                <a:ext uri="{FF2B5EF4-FFF2-40B4-BE49-F238E27FC236}">
                  <a16:creationId xmlns:a16="http://schemas.microsoft.com/office/drawing/2014/main" id="{9FBE3EA7-DD00-CE5B-8874-BB621B598EAE}"/>
                </a:ext>
              </a:extLst>
            </p:cNvPr>
            <p:cNvSpPr/>
            <p:nvPr/>
          </p:nvSpPr>
          <p:spPr>
            <a:xfrm>
              <a:off x="963925" y="1796562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93;p72">
              <a:extLst>
                <a:ext uri="{FF2B5EF4-FFF2-40B4-BE49-F238E27FC236}">
                  <a16:creationId xmlns:a16="http://schemas.microsoft.com/office/drawing/2014/main" id="{4D5F77CB-1F3A-F23D-DB17-4D049B68AF73}"/>
                </a:ext>
              </a:extLst>
            </p:cNvPr>
            <p:cNvSpPr/>
            <p:nvPr/>
          </p:nvSpPr>
          <p:spPr>
            <a:xfrm>
              <a:off x="1009643" y="1778922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94;p72">
              <a:extLst>
                <a:ext uri="{FF2B5EF4-FFF2-40B4-BE49-F238E27FC236}">
                  <a16:creationId xmlns:a16="http://schemas.microsoft.com/office/drawing/2014/main" id="{D7E860A9-CD68-5773-4518-DCDD75F47345}"/>
                </a:ext>
              </a:extLst>
            </p:cNvPr>
            <p:cNvSpPr/>
            <p:nvPr/>
          </p:nvSpPr>
          <p:spPr>
            <a:xfrm>
              <a:off x="1009643" y="1800500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7066E-6DCD-24E1-027B-90718CA8B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932" y="-1668669"/>
            <a:ext cx="551223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 core features: vitals monitoring, device integration, reminders, messaging, AI insights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security, performance, and interoperability (FHIR/HL7)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8BD46-798B-79A2-32FA-7A0FD4F82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558" y="828024"/>
            <a:ext cx="40049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Levels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Testing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UAT</a:t>
            </a:r>
          </a:p>
          <a:p>
            <a:pPr marL="285750" lvl="5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 tests</a:t>
            </a:r>
          </a:p>
        </p:txBody>
      </p:sp>
      <p:sp>
        <p:nvSpPr>
          <p:cNvPr id="18" name="Google Shape;11284;p72">
            <a:extLst>
              <a:ext uri="{FF2B5EF4-FFF2-40B4-BE49-F238E27FC236}">
                <a16:creationId xmlns:a16="http://schemas.microsoft.com/office/drawing/2014/main" id="{0ED9E2E5-7387-D51F-55B6-D8DF85ADBB12}"/>
              </a:ext>
            </a:extLst>
          </p:cNvPr>
          <p:cNvSpPr/>
          <p:nvPr/>
        </p:nvSpPr>
        <p:spPr>
          <a:xfrm>
            <a:off x="4355963" y="-1299632"/>
            <a:ext cx="319772" cy="259154"/>
          </a:xfrm>
          <a:custGeom>
            <a:avLst/>
            <a:gdLst/>
            <a:ahLst/>
            <a:cxnLst/>
            <a:rect l="l" t="t" r="r" b="b"/>
            <a:pathLst>
              <a:path w="323" h="322" extrusionOk="0">
                <a:moveTo>
                  <a:pt x="156" y="0"/>
                </a:moveTo>
                <a:cubicBezTo>
                  <a:pt x="72" y="0"/>
                  <a:pt x="1" y="72"/>
                  <a:pt x="1" y="167"/>
                </a:cubicBezTo>
                <a:cubicBezTo>
                  <a:pt x="1" y="250"/>
                  <a:pt x="72" y="322"/>
                  <a:pt x="156" y="322"/>
                </a:cubicBezTo>
                <a:cubicBezTo>
                  <a:pt x="251" y="322"/>
                  <a:pt x="322" y="250"/>
                  <a:pt x="322" y="167"/>
                </a:cubicBezTo>
                <a:cubicBezTo>
                  <a:pt x="322" y="72"/>
                  <a:pt x="251" y="0"/>
                  <a:pt x="156" y="0"/>
                </a:cubicBezTo>
                <a:close/>
              </a:path>
            </a:pathLst>
          </a:custGeom>
          <a:solidFill>
            <a:schemeClr val="accent6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282;p72">
            <a:extLst>
              <a:ext uri="{FF2B5EF4-FFF2-40B4-BE49-F238E27FC236}">
                <a16:creationId xmlns:a16="http://schemas.microsoft.com/office/drawing/2014/main" id="{5948A3D8-0062-78A3-1C9D-30883192167E}"/>
              </a:ext>
            </a:extLst>
          </p:cNvPr>
          <p:cNvGrpSpPr/>
          <p:nvPr/>
        </p:nvGrpSpPr>
        <p:grpSpPr>
          <a:xfrm>
            <a:off x="761643" y="-2213436"/>
            <a:ext cx="7828184" cy="9250147"/>
            <a:chOff x="910723" y="1492590"/>
            <a:chExt cx="251660" cy="36578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Google Shape;11283;p72">
              <a:extLst>
                <a:ext uri="{FF2B5EF4-FFF2-40B4-BE49-F238E27FC236}">
                  <a16:creationId xmlns:a16="http://schemas.microsoft.com/office/drawing/2014/main" id="{16831C7B-B266-FCF7-7224-082717D4671D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284;p72">
              <a:extLst>
                <a:ext uri="{FF2B5EF4-FFF2-40B4-BE49-F238E27FC236}">
                  <a16:creationId xmlns:a16="http://schemas.microsoft.com/office/drawing/2014/main" id="{2DBEEBF1-E914-7D28-8B46-222EDA7950A4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85;p72">
              <a:extLst>
                <a:ext uri="{FF2B5EF4-FFF2-40B4-BE49-F238E27FC236}">
                  <a16:creationId xmlns:a16="http://schemas.microsoft.com/office/drawing/2014/main" id="{D71A44C0-32D0-5323-FFD6-A2DE48CEF9DF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86;p72">
              <a:extLst>
                <a:ext uri="{FF2B5EF4-FFF2-40B4-BE49-F238E27FC236}">
                  <a16:creationId xmlns:a16="http://schemas.microsoft.com/office/drawing/2014/main" id="{274EA0B2-CE4E-CD15-C1F2-C914658002B0}"/>
                </a:ext>
              </a:extLst>
            </p:cNvPr>
            <p:cNvSpPr/>
            <p:nvPr/>
          </p:nvSpPr>
          <p:spPr>
            <a:xfrm>
              <a:off x="969274" y="1532671"/>
              <a:ext cx="27358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87;p72">
              <a:extLst>
                <a:ext uri="{FF2B5EF4-FFF2-40B4-BE49-F238E27FC236}">
                  <a16:creationId xmlns:a16="http://schemas.microsoft.com/office/drawing/2014/main" id="{0371DBC3-7D25-5540-DC6E-D61F2643045A}"/>
                </a:ext>
              </a:extLst>
            </p:cNvPr>
            <p:cNvSpPr/>
            <p:nvPr/>
          </p:nvSpPr>
          <p:spPr>
            <a:xfrm>
              <a:off x="967525" y="1497324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88;p72">
              <a:extLst>
                <a:ext uri="{FF2B5EF4-FFF2-40B4-BE49-F238E27FC236}">
                  <a16:creationId xmlns:a16="http://schemas.microsoft.com/office/drawing/2014/main" id="{9B1713BD-2FD3-D90F-E881-EA502CC9DCDE}"/>
                </a:ext>
              </a:extLst>
            </p:cNvPr>
            <p:cNvSpPr/>
            <p:nvPr/>
          </p:nvSpPr>
          <p:spPr>
            <a:xfrm>
              <a:off x="980723" y="1492590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89;p72">
              <a:extLst>
                <a:ext uri="{FF2B5EF4-FFF2-40B4-BE49-F238E27FC236}">
                  <a16:creationId xmlns:a16="http://schemas.microsoft.com/office/drawing/2014/main" id="{526A0B91-D2DD-46FD-C358-46BE18024029}"/>
                </a:ext>
              </a:extLst>
            </p:cNvPr>
            <p:cNvSpPr/>
            <p:nvPr/>
          </p:nvSpPr>
          <p:spPr>
            <a:xfrm>
              <a:off x="1013228" y="1532671"/>
              <a:ext cx="50827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290;p72">
              <a:extLst>
                <a:ext uri="{FF2B5EF4-FFF2-40B4-BE49-F238E27FC236}">
                  <a16:creationId xmlns:a16="http://schemas.microsoft.com/office/drawing/2014/main" id="{43D893A4-786F-C817-0E6C-878CEFC63AE3}"/>
                </a:ext>
              </a:extLst>
            </p:cNvPr>
            <p:cNvSpPr/>
            <p:nvPr/>
          </p:nvSpPr>
          <p:spPr>
            <a:xfrm>
              <a:off x="1013228" y="1555046"/>
              <a:ext cx="83317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291;p72">
              <a:extLst>
                <a:ext uri="{FF2B5EF4-FFF2-40B4-BE49-F238E27FC236}">
                  <a16:creationId xmlns:a16="http://schemas.microsoft.com/office/drawing/2014/main" id="{A02DE4F0-6F65-40B2-F227-1826E68121F1}"/>
                </a:ext>
              </a:extLst>
            </p:cNvPr>
            <p:cNvSpPr/>
            <p:nvPr/>
          </p:nvSpPr>
          <p:spPr>
            <a:xfrm>
              <a:off x="1011479" y="1497324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92;p72">
              <a:extLst>
                <a:ext uri="{FF2B5EF4-FFF2-40B4-BE49-F238E27FC236}">
                  <a16:creationId xmlns:a16="http://schemas.microsoft.com/office/drawing/2014/main" id="{5CBEF165-9B5E-F864-5AEF-98448D075B56}"/>
                </a:ext>
              </a:extLst>
            </p:cNvPr>
            <p:cNvSpPr/>
            <p:nvPr/>
          </p:nvSpPr>
          <p:spPr>
            <a:xfrm>
              <a:off x="1011479" y="1519699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93;p72">
              <a:extLst>
                <a:ext uri="{FF2B5EF4-FFF2-40B4-BE49-F238E27FC236}">
                  <a16:creationId xmlns:a16="http://schemas.microsoft.com/office/drawing/2014/main" id="{0A945701-9481-5C25-215F-F42535352616}"/>
                </a:ext>
              </a:extLst>
            </p:cNvPr>
            <p:cNvSpPr/>
            <p:nvPr/>
          </p:nvSpPr>
          <p:spPr>
            <a:xfrm>
              <a:off x="1024677" y="1492590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94;p72">
              <a:extLst>
                <a:ext uri="{FF2B5EF4-FFF2-40B4-BE49-F238E27FC236}">
                  <a16:creationId xmlns:a16="http://schemas.microsoft.com/office/drawing/2014/main" id="{C4FE6905-748C-9C86-1546-7F724A5E5368}"/>
                </a:ext>
              </a:extLst>
            </p:cNvPr>
            <p:cNvSpPr/>
            <p:nvPr/>
          </p:nvSpPr>
          <p:spPr>
            <a:xfrm>
              <a:off x="1024677" y="1514169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098CE2-C176-F981-4084-152F30FBE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89800"/>
              </p:ext>
            </p:extLst>
          </p:nvPr>
        </p:nvGraphicFramePr>
        <p:xfrm>
          <a:off x="2142924" y="2651554"/>
          <a:ext cx="5054733" cy="2415729"/>
        </p:xfrm>
        <a:graphic>
          <a:graphicData uri="http://schemas.openxmlformats.org/drawingml/2006/table">
            <a:tbl>
              <a:tblPr firstRow="1" firstCol="1" lastRow="1"/>
              <a:tblGrid>
                <a:gridCol w="1677607">
                  <a:extLst>
                    <a:ext uri="{9D8B030D-6E8A-4147-A177-3AD203B41FA5}">
                      <a16:colId xmlns:a16="http://schemas.microsoft.com/office/drawing/2014/main" val="66840234"/>
                    </a:ext>
                  </a:extLst>
                </a:gridCol>
                <a:gridCol w="3377126">
                  <a:extLst>
                    <a:ext uri="{9D8B030D-6E8A-4147-A177-3AD203B41FA5}">
                      <a16:colId xmlns:a16="http://schemas.microsoft.com/office/drawing/2014/main" val="2219089482"/>
                    </a:ext>
                  </a:extLst>
                </a:gridCol>
              </a:tblGrid>
              <a:tr h="408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Tool</a:t>
                      </a:r>
                      <a:endParaRPr lang="en-US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F1778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Purpose</a:t>
                      </a:r>
                      <a:endParaRPr lang="en-US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F1778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35624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Jira,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Azure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DevOps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Requirement traceability and defect tracking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331126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Selenium, Appium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Regression and cross-platform UI testing</a:t>
                      </a:r>
                      <a:r>
                        <a:rPr lang="en-TW" sz="1200" dirty="0">
                          <a:effectLst/>
                        </a:rPr>
                        <a:t> 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20109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Postman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Validate API integrations with wearables and hospital systems</a:t>
                      </a:r>
                      <a:r>
                        <a:rPr lang="en-TW" sz="1200" dirty="0">
                          <a:effectLst/>
                        </a:rPr>
                        <a:t> 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427815"/>
                  </a:ext>
                </a:extLst>
              </a:tr>
              <a:tr h="24616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JMeter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Load and stress testing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618217"/>
                  </a:ext>
                </a:extLst>
              </a:tr>
              <a:tr h="41112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OWASP ZAP, Burp Suite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BA1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Vulnerability scanning and penetration testing</a:t>
                      </a:r>
                      <a:endParaRPr lang="en-TW" sz="1200" dirty="0"/>
                    </a:p>
                  </a:txBody>
                  <a:tcPr marL="90179" marR="90179" marT="45089" marB="4508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84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26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4"/>
          <p:cNvSpPr txBox="1">
            <a:spLocks noGrp="1"/>
          </p:cNvSpPr>
          <p:nvPr>
            <p:ph type="title" idx="8"/>
          </p:nvPr>
        </p:nvSpPr>
        <p:spPr>
          <a:xfrm>
            <a:off x="713902" y="455551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Implementation Strategy</a:t>
            </a:r>
            <a:endParaRPr dirty="0"/>
          </a:p>
        </p:txBody>
      </p:sp>
      <p:sp>
        <p:nvSpPr>
          <p:cNvPr id="1622" name="Google Shape;1622;p24"/>
          <p:cNvSpPr/>
          <p:nvPr/>
        </p:nvSpPr>
        <p:spPr>
          <a:xfrm>
            <a:off x="7179003" y="1696568"/>
            <a:ext cx="594300" cy="59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24"/>
          <p:cNvSpPr/>
          <p:nvPr/>
        </p:nvSpPr>
        <p:spPr>
          <a:xfrm>
            <a:off x="4165091" y="1696568"/>
            <a:ext cx="594300" cy="59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4"/>
          <p:cNvSpPr/>
          <p:nvPr/>
        </p:nvSpPr>
        <p:spPr>
          <a:xfrm>
            <a:off x="1212466" y="1696568"/>
            <a:ext cx="594300" cy="59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4"/>
          <p:cNvSpPr txBox="1"/>
          <p:nvPr/>
        </p:nvSpPr>
        <p:spPr>
          <a:xfrm>
            <a:off x="89602" y="3183205"/>
            <a:ext cx="287203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Deploy to 1 hospital + small patient group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Validate vitals sync, AI accuracy, security &amp; compliance</a:t>
            </a:r>
            <a:endParaRPr sz="1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6" name="Google Shape;1626;p24"/>
          <p:cNvSpPr txBox="1"/>
          <p:nvPr/>
        </p:nvSpPr>
        <p:spPr>
          <a:xfrm>
            <a:off x="3032738" y="3183205"/>
            <a:ext cx="310857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Onboard additional healthcare partners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Monitor adoption, resolve defects, optimize performance</a:t>
            </a:r>
            <a:endParaRPr sz="1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7" name="Google Shape;1627;p24"/>
          <p:cNvSpPr txBox="1"/>
          <p:nvPr/>
        </p:nvSpPr>
        <p:spPr>
          <a:xfrm>
            <a:off x="5795941" y="3183205"/>
            <a:ext cx="336042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Nationwide bilingual release (EN/FR)</a:t>
            </a:r>
            <a:endParaRPr dirty="0"/>
          </a:p>
        </p:txBody>
      </p:sp>
      <p:sp>
        <p:nvSpPr>
          <p:cNvPr id="1628" name="Google Shape;1628;p24"/>
          <p:cNvSpPr txBox="1"/>
          <p:nvPr/>
        </p:nvSpPr>
        <p:spPr>
          <a:xfrm>
            <a:off x="619843" y="2678633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Pilot</a:t>
            </a:r>
            <a:endParaRPr dirty="0"/>
          </a:p>
        </p:txBody>
      </p:sp>
      <p:sp>
        <p:nvSpPr>
          <p:cNvPr id="1629" name="Google Shape;1629;p24"/>
          <p:cNvSpPr txBox="1"/>
          <p:nvPr/>
        </p:nvSpPr>
        <p:spPr>
          <a:xfrm>
            <a:off x="3432454" y="2678633"/>
            <a:ext cx="208393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Controlled Expansion</a:t>
            </a:r>
            <a:endParaRPr dirty="0"/>
          </a:p>
        </p:txBody>
      </p:sp>
      <p:sp>
        <p:nvSpPr>
          <p:cNvPr id="1630" name="Google Shape;1630;p24"/>
          <p:cNvSpPr txBox="1"/>
          <p:nvPr/>
        </p:nvSpPr>
        <p:spPr>
          <a:xfrm>
            <a:off x="6500199" y="2678633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Full Rollout</a:t>
            </a:r>
            <a:endParaRPr dirty="0"/>
          </a:p>
        </p:txBody>
      </p:sp>
      <p:sp>
        <p:nvSpPr>
          <p:cNvPr id="7" name="Google Shape;1628;p24">
            <a:extLst>
              <a:ext uri="{FF2B5EF4-FFF2-40B4-BE49-F238E27FC236}">
                <a16:creationId xmlns:a16="http://schemas.microsoft.com/office/drawing/2014/main" id="{A7C60FF9-3B57-DBE3-4E5E-59E1831938B9}"/>
              </a:ext>
            </a:extLst>
          </p:cNvPr>
          <p:cNvSpPr txBox="1"/>
          <p:nvPr/>
        </p:nvSpPr>
        <p:spPr>
          <a:xfrm>
            <a:off x="1235494" y="1810868"/>
            <a:ext cx="50610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</a:t>
            </a:r>
            <a:endParaRPr dirty="0"/>
          </a:p>
        </p:txBody>
      </p:sp>
      <p:sp>
        <p:nvSpPr>
          <p:cNvPr id="8" name="Google Shape;1628;p24">
            <a:extLst>
              <a:ext uri="{FF2B5EF4-FFF2-40B4-BE49-F238E27FC236}">
                <a16:creationId xmlns:a16="http://schemas.microsoft.com/office/drawing/2014/main" id="{FCC6D167-BC19-43D2-13B1-AA65B30EE234}"/>
              </a:ext>
            </a:extLst>
          </p:cNvPr>
          <p:cNvSpPr txBox="1"/>
          <p:nvPr/>
        </p:nvSpPr>
        <p:spPr>
          <a:xfrm>
            <a:off x="4196462" y="1810868"/>
            <a:ext cx="50610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endParaRPr dirty="0"/>
          </a:p>
        </p:txBody>
      </p:sp>
      <p:sp>
        <p:nvSpPr>
          <p:cNvPr id="9" name="Google Shape;1628;p24">
            <a:extLst>
              <a:ext uri="{FF2B5EF4-FFF2-40B4-BE49-F238E27FC236}">
                <a16:creationId xmlns:a16="http://schemas.microsoft.com/office/drawing/2014/main" id="{A99041CD-D7EC-B1D4-CF41-59E35548E7E6}"/>
              </a:ext>
            </a:extLst>
          </p:cNvPr>
          <p:cNvSpPr txBox="1"/>
          <p:nvPr/>
        </p:nvSpPr>
        <p:spPr>
          <a:xfrm>
            <a:off x="7223100" y="1810868"/>
            <a:ext cx="50610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sz="1800" dirty="0">
                <a:solidFill>
                  <a:schemeClr val="dk1"/>
                </a:solidFill>
                <a:latin typeface="Krona One"/>
                <a:sym typeface="Krona One"/>
              </a:rPr>
              <a:t>3</a:t>
            </a:r>
            <a:endParaRPr dirty="0"/>
          </a:p>
        </p:txBody>
      </p:sp>
      <p:sp>
        <p:nvSpPr>
          <p:cNvPr id="2" name="Google Shape;1628;p24">
            <a:extLst>
              <a:ext uri="{FF2B5EF4-FFF2-40B4-BE49-F238E27FC236}">
                <a16:creationId xmlns:a16="http://schemas.microsoft.com/office/drawing/2014/main" id="{810A6DCD-69A4-E7C8-7472-2956233722EE}"/>
              </a:ext>
            </a:extLst>
          </p:cNvPr>
          <p:cNvSpPr txBox="1"/>
          <p:nvPr/>
        </p:nvSpPr>
        <p:spPr>
          <a:xfrm>
            <a:off x="4192226" y="1810868"/>
            <a:ext cx="50610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altLang="zh-TW" sz="1800" dirty="0">
                <a:solidFill>
                  <a:schemeClr val="dk1"/>
                </a:solidFill>
                <a:latin typeface="Krona One"/>
                <a:sym typeface="Krona One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3"/>
          <p:cNvSpPr/>
          <p:nvPr/>
        </p:nvSpPr>
        <p:spPr>
          <a:xfrm>
            <a:off x="3989850" y="939863"/>
            <a:ext cx="1164300" cy="116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23"/>
          <p:cNvSpPr txBox="1">
            <a:spLocks noGrp="1"/>
          </p:cNvSpPr>
          <p:nvPr>
            <p:ph type="title"/>
          </p:nvPr>
        </p:nvSpPr>
        <p:spPr>
          <a:xfrm>
            <a:off x="713250" y="2269153"/>
            <a:ext cx="77175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613" name="Google Shape;1613;p23"/>
          <p:cNvSpPr txBox="1">
            <a:spLocks noGrp="1"/>
          </p:cNvSpPr>
          <p:nvPr>
            <p:ph type="title" idx="2"/>
          </p:nvPr>
        </p:nvSpPr>
        <p:spPr>
          <a:xfrm>
            <a:off x="4114800" y="1176563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5</a:t>
            </a:r>
            <a:endParaRPr/>
          </a:p>
        </p:txBody>
      </p:sp>
      <p:pic>
        <p:nvPicPr>
          <p:cNvPr id="1614" name="Google Shape;16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770092" y="61525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921C3F-86C7-2090-42A8-344BD40D5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oogle Shape;2889;p64">
            <a:extLst>
              <a:ext uri="{FF2B5EF4-FFF2-40B4-BE49-F238E27FC236}">
                <a16:creationId xmlns:a16="http://schemas.microsoft.com/office/drawing/2014/main" id="{7C54F07C-3730-A9DC-36F6-797A62B4E9C0}"/>
              </a:ext>
            </a:extLst>
          </p:cNvPr>
          <p:cNvGrpSpPr/>
          <p:nvPr/>
        </p:nvGrpSpPr>
        <p:grpSpPr>
          <a:xfrm>
            <a:off x="-23032971" y="-20727767"/>
            <a:ext cx="51771255" cy="45663860"/>
            <a:chOff x="3161917" y="2170682"/>
            <a:chExt cx="458870" cy="404737"/>
          </a:xfrm>
        </p:grpSpPr>
        <p:sp>
          <p:nvSpPr>
            <p:cNvPr id="5" name="Google Shape;2890;p64">
              <a:extLst>
                <a:ext uri="{FF2B5EF4-FFF2-40B4-BE49-F238E27FC236}">
                  <a16:creationId xmlns:a16="http://schemas.microsoft.com/office/drawing/2014/main" id="{CF7334F6-02D3-AEF0-9EA0-8D1234E70801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w="5080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91;p64">
              <a:extLst>
                <a:ext uri="{FF2B5EF4-FFF2-40B4-BE49-F238E27FC236}">
                  <a16:creationId xmlns:a16="http://schemas.microsoft.com/office/drawing/2014/main" id="{B218EE8D-D1C0-4C53-879E-423D8BB4305D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w="50800" cap="flat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92;p64">
              <a:extLst>
                <a:ext uri="{FF2B5EF4-FFF2-40B4-BE49-F238E27FC236}">
                  <a16:creationId xmlns:a16="http://schemas.microsoft.com/office/drawing/2014/main" id="{AC74D17D-3917-B0EA-807A-AA07E0D21F44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w="50800" cap="flat" cmpd="sng">
              <a:solidFill>
                <a:schemeClr val="bg1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3"/>
          <p:cNvSpPr txBox="1">
            <a:spLocks noGrp="1"/>
          </p:cNvSpPr>
          <p:nvPr>
            <p:ph type="title"/>
          </p:nvPr>
        </p:nvSpPr>
        <p:spPr>
          <a:xfrm>
            <a:off x="713250" y="336738"/>
            <a:ext cx="7717500" cy="58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500" dirty="0"/>
              <a:t>Conclusion</a:t>
            </a:r>
            <a:endParaRPr sz="2500" dirty="0"/>
          </a:p>
        </p:txBody>
      </p:sp>
      <p:pic>
        <p:nvPicPr>
          <p:cNvPr id="1614" name="Google Shape;16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770092" y="61525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CEA2D-F355-3721-95DE-0F1BC3316863}"/>
              </a:ext>
            </a:extLst>
          </p:cNvPr>
          <p:cNvSpPr txBox="1"/>
          <p:nvPr/>
        </p:nvSpPr>
        <p:spPr>
          <a:xfrm>
            <a:off x="11739418" y="-3786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grpSp>
        <p:nvGrpSpPr>
          <p:cNvPr id="7" name="Google Shape;2889;p64">
            <a:extLst>
              <a:ext uri="{FF2B5EF4-FFF2-40B4-BE49-F238E27FC236}">
                <a16:creationId xmlns:a16="http://schemas.microsoft.com/office/drawing/2014/main" id="{A74ED5B1-896D-E013-B7E5-77F3E9E7D357}"/>
              </a:ext>
            </a:extLst>
          </p:cNvPr>
          <p:cNvGrpSpPr/>
          <p:nvPr/>
        </p:nvGrpSpPr>
        <p:grpSpPr>
          <a:xfrm>
            <a:off x="3017120" y="1552213"/>
            <a:ext cx="2411793" cy="2127281"/>
            <a:chOff x="3161917" y="2170682"/>
            <a:chExt cx="458869" cy="404737"/>
          </a:xfrm>
        </p:grpSpPr>
        <p:sp>
          <p:nvSpPr>
            <p:cNvPr id="8" name="Google Shape;2890;p64">
              <a:extLst>
                <a:ext uri="{FF2B5EF4-FFF2-40B4-BE49-F238E27FC236}">
                  <a16:creationId xmlns:a16="http://schemas.microsoft.com/office/drawing/2014/main" id="{4EA33089-1C62-FA22-1C7C-42ED1084EC76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5080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91;p64">
              <a:extLst>
                <a:ext uri="{FF2B5EF4-FFF2-40B4-BE49-F238E27FC236}">
                  <a16:creationId xmlns:a16="http://schemas.microsoft.com/office/drawing/2014/main" id="{E20ED847-9969-4580-F5D5-65FFB0BB4874}"/>
                </a:ext>
              </a:extLst>
            </p:cNvPr>
            <p:cNvSpPr/>
            <p:nvPr/>
          </p:nvSpPr>
          <p:spPr>
            <a:xfrm>
              <a:off x="3420325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50800" cap="flat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892;p64">
              <a:extLst>
                <a:ext uri="{FF2B5EF4-FFF2-40B4-BE49-F238E27FC236}">
                  <a16:creationId xmlns:a16="http://schemas.microsoft.com/office/drawing/2014/main" id="{7840E52A-D925-91A6-E10C-33EC00C46516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 w="50800" cap="flat" cmpd="sng">
              <a:solidFill>
                <a:schemeClr val="bg1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629;p24">
            <a:extLst>
              <a:ext uri="{FF2B5EF4-FFF2-40B4-BE49-F238E27FC236}">
                <a16:creationId xmlns:a16="http://schemas.microsoft.com/office/drawing/2014/main" id="{0D33BA28-4964-53EE-8B47-57344C5F57A1}"/>
              </a:ext>
            </a:extLst>
          </p:cNvPr>
          <p:cNvSpPr txBox="1"/>
          <p:nvPr/>
        </p:nvSpPr>
        <p:spPr>
          <a:xfrm>
            <a:off x="4666153" y="1565487"/>
            <a:ext cx="221834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Strategic Impact</a:t>
            </a:r>
            <a:endParaRPr dirty="0"/>
          </a:p>
        </p:txBody>
      </p:sp>
      <p:sp>
        <p:nvSpPr>
          <p:cNvPr id="12" name="Google Shape;1629;p24">
            <a:extLst>
              <a:ext uri="{FF2B5EF4-FFF2-40B4-BE49-F238E27FC236}">
                <a16:creationId xmlns:a16="http://schemas.microsoft.com/office/drawing/2014/main" id="{0E3266AC-2E17-770C-6A5A-4357C4FD375B}"/>
              </a:ext>
            </a:extLst>
          </p:cNvPr>
          <p:cNvSpPr txBox="1"/>
          <p:nvPr/>
        </p:nvSpPr>
        <p:spPr>
          <a:xfrm>
            <a:off x="1927178" y="1552213"/>
            <a:ext cx="208393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Business Value</a:t>
            </a:r>
            <a:endParaRPr lang="en-US" dirty="0"/>
          </a:p>
        </p:txBody>
      </p:sp>
      <p:sp>
        <p:nvSpPr>
          <p:cNvPr id="13" name="Google Shape;1629;p24">
            <a:extLst>
              <a:ext uri="{FF2B5EF4-FFF2-40B4-BE49-F238E27FC236}">
                <a16:creationId xmlns:a16="http://schemas.microsoft.com/office/drawing/2014/main" id="{D6EC9768-F679-5383-91E0-0FF19F85C42E}"/>
              </a:ext>
            </a:extLst>
          </p:cNvPr>
          <p:cNvSpPr txBox="1"/>
          <p:nvPr/>
        </p:nvSpPr>
        <p:spPr>
          <a:xfrm>
            <a:off x="2287986" y="3463226"/>
            <a:ext cx="208393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Organizational Benefits</a:t>
            </a:r>
            <a:endParaRPr dirty="0"/>
          </a:p>
        </p:txBody>
      </p:sp>
      <p:sp>
        <p:nvSpPr>
          <p:cNvPr id="14" name="Google Shape;1625;p24">
            <a:extLst>
              <a:ext uri="{FF2B5EF4-FFF2-40B4-BE49-F238E27FC236}">
                <a16:creationId xmlns:a16="http://schemas.microsoft.com/office/drawing/2014/main" id="{86320962-32D4-9D18-1527-97E5A56125A4}"/>
              </a:ext>
            </a:extLst>
          </p:cNvPr>
          <p:cNvSpPr txBox="1"/>
          <p:nvPr/>
        </p:nvSpPr>
        <p:spPr>
          <a:xfrm>
            <a:off x="850804" y="1983878"/>
            <a:ext cx="26970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105% ROI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 5 years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Creates scalable, recurring revenue</a:t>
            </a:r>
          </a:p>
        </p:txBody>
      </p:sp>
      <p:sp>
        <p:nvSpPr>
          <p:cNvPr id="15" name="Google Shape;1625;p24">
            <a:extLst>
              <a:ext uri="{FF2B5EF4-FFF2-40B4-BE49-F238E27FC236}">
                <a16:creationId xmlns:a16="http://schemas.microsoft.com/office/drawing/2014/main" id="{12B265B4-CFED-DFEC-DAC4-63F9205A6DA9}"/>
              </a:ext>
            </a:extLst>
          </p:cNvPr>
          <p:cNvSpPr txBox="1"/>
          <p:nvPr/>
        </p:nvSpPr>
        <p:spPr>
          <a:xfrm>
            <a:off x="2207462" y="3946270"/>
            <a:ext cx="583787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Strengthens CGI’s digital health leadership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Improves provider partnerships through secure, real-time data</a:t>
            </a:r>
          </a:p>
        </p:txBody>
      </p:sp>
      <p:sp>
        <p:nvSpPr>
          <p:cNvPr id="16" name="Google Shape;1625;p24">
            <a:extLst>
              <a:ext uri="{FF2B5EF4-FFF2-40B4-BE49-F238E27FC236}">
                <a16:creationId xmlns:a16="http://schemas.microsoft.com/office/drawing/2014/main" id="{EC2604F3-6772-9108-7000-FE75C2B9531E}"/>
              </a:ext>
            </a:extLst>
          </p:cNvPr>
          <p:cNvSpPr txBox="1"/>
          <p:nvPr/>
        </p:nvSpPr>
        <p:spPr>
          <a:xfrm>
            <a:off x="5126399" y="1931187"/>
            <a:ext cx="3560121" cy="89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Reduces reliance on government projects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Expands CGI into the private digital health market</a:t>
            </a:r>
          </a:p>
        </p:txBody>
      </p:sp>
      <p:pic>
        <p:nvPicPr>
          <p:cNvPr id="17" name="Google Shape;1178;p2">
            <a:extLst>
              <a:ext uri="{FF2B5EF4-FFF2-40B4-BE49-F238E27FC236}">
                <a16:creationId xmlns:a16="http://schemas.microsoft.com/office/drawing/2014/main" id="{2E7D605B-69DF-FE1A-F539-248FDBD7F0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8394" y="2193838"/>
            <a:ext cx="865520" cy="865520"/>
          </a:xfrm>
          <a:prstGeom prst="ellipse">
            <a:avLst/>
          </a:prstGeom>
          <a:solidFill>
            <a:srgbClr val="ECECEC"/>
          </a:solidFill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28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5"/>
          <p:cNvSpPr txBox="1">
            <a:spLocks noGrp="1"/>
          </p:cNvSpPr>
          <p:nvPr>
            <p:ph type="title"/>
          </p:nvPr>
        </p:nvSpPr>
        <p:spPr>
          <a:xfrm>
            <a:off x="1098442" y="1306950"/>
            <a:ext cx="71469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653" name="Google Shape;1653;p26"/>
          <p:cNvSpPr txBox="1"/>
          <p:nvPr/>
        </p:nvSpPr>
        <p:spPr>
          <a:xfrm>
            <a:off x="888134" y="1796472"/>
            <a:ext cx="7849466" cy="234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CGI Inc. (2025a). About us. https://www.cgi.com/en/about-us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CGI Inc. (2025b). Investment profile. </a:t>
            </a:r>
            <a:r>
              <a:rPr lang="en-US" sz="11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https://www.cgi.com/en/investors/investment-profile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CGI Inc. (2025c). Healthcare solutions. https://www.cgi.com/en/health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McKinsey Digital. (2023). Technology Trends Outlook 2023. https://www.mckinsey.com/mti/technology-trends-outlook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Seeking Alpha. (2025, July 24). CGI Q3 Preview: U.S. Federal Exposure Is a Huge Risk. https://seekingalpha.com/article/4804218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European Union. (2018). General Data Protection Regulation (GDPR). Official Journal of the European Union.</a:t>
            </a:r>
            <a:endParaRPr/>
          </a:p>
          <a:p>
            <a:pPr marL="342900" marR="0" lvl="0" indent="-279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"/>
          <p:cNvSpPr/>
          <p:nvPr/>
        </p:nvSpPr>
        <p:spPr>
          <a:xfrm>
            <a:off x="3989850" y="493520"/>
            <a:ext cx="1164300" cy="11643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"/>
          <p:cNvSpPr txBox="1">
            <a:spLocks noGrp="1"/>
          </p:cNvSpPr>
          <p:nvPr>
            <p:ph type="title"/>
          </p:nvPr>
        </p:nvSpPr>
        <p:spPr>
          <a:xfrm>
            <a:off x="713250" y="1822810"/>
            <a:ext cx="77175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Project Context &amp; Foundation</a:t>
            </a:r>
            <a:br>
              <a:rPr lang="en-US"/>
            </a:br>
            <a:endParaRPr/>
          </a:p>
        </p:txBody>
      </p:sp>
      <p:sp>
        <p:nvSpPr>
          <p:cNvPr id="1185" name="Google Shape;1185;p3"/>
          <p:cNvSpPr txBox="1">
            <a:spLocks noGrp="1"/>
          </p:cNvSpPr>
          <p:nvPr>
            <p:ph type="title" idx="2"/>
          </p:nvPr>
        </p:nvSpPr>
        <p:spPr>
          <a:xfrm>
            <a:off x="4114800" y="730220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1</a:t>
            </a:r>
            <a:endParaRPr dirty="0"/>
          </a:p>
        </p:txBody>
      </p:sp>
      <p:pic>
        <p:nvPicPr>
          <p:cNvPr id="1186" name="Google Shape;11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770092" y="61525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3"/>
          <p:cNvSpPr txBox="1">
            <a:spLocks noGrp="1"/>
          </p:cNvSpPr>
          <p:nvPr>
            <p:ph type="subTitle" idx="1"/>
          </p:nvPr>
        </p:nvSpPr>
        <p:spPr>
          <a:xfrm>
            <a:off x="713250" y="3395769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&amp; Problem Statement</a:t>
            </a: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Scope &amp; Charter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"/>
          <p:cNvSpPr txBox="1">
            <a:spLocks noGrp="1"/>
          </p:cNvSpPr>
          <p:nvPr>
            <p:ph type="title" idx="8"/>
          </p:nvPr>
        </p:nvSpPr>
        <p:spPr>
          <a:xfrm>
            <a:off x="720000" y="19670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CGI</a:t>
            </a:r>
            <a:r>
              <a:rPr lang="zh-TW" altLang="en-US" dirty="0"/>
              <a:t> </a:t>
            </a:r>
            <a:r>
              <a:rPr lang="en-US" dirty="0"/>
              <a:t>SWOT Summary</a:t>
            </a:r>
            <a:endParaRPr dirty="0"/>
          </a:p>
        </p:txBody>
      </p:sp>
      <p:sp>
        <p:nvSpPr>
          <p:cNvPr id="1226" name="Google Shape;1226;p6"/>
          <p:cNvSpPr txBox="1">
            <a:spLocks noGrp="1"/>
          </p:cNvSpPr>
          <p:nvPr>
            <p:ph type="title"/>
          </p:nvPr>
        </p:nvSpPr>
        <p:spPr>
          <a:xfrm>
            <a:off x="210746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MARS</a:t>
            </a:r>
            <a:endParaRPr/>
          </a:p>
        </p:txBody>
      </p:sp>
      <p:sp>
        <p:nvSpPr>
          <p:cNvPr id="1227" name="Google Shape;1227;p6"/>
          <p:cNvSpPr txBox="1">
            <a:spLocks noGrp="1"/>
          </p:cNvSpPr>
          <p:nvPr>
            <p:ph type="subTitle" idx="1"/>
          </p:nvPr>
        </p:nvSpPr>
        <p:spPr>
          <a:xfrm>
            <a:off x="210746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Mars is actually a very cold place</a:t>
            </a:r>
            <a:endParaRPr/>
          </a:p>
        </p:txBody>
      </p:sp>
      <p:sp>
        <p:nvSpPr>
          <p:cNvPr id="1228" name="Google Shape;1228;p6"/>
          <p:cNvSpPr txBox="1">
            <a:spLocks noGrp="1"/>
          </p:cNvSpPr>
          <p:nvPr>
            <p:ph type="title" idx="2"/>
          </p:nvPr>
        </p:nvSpPr>
        <p:spPr>
          <a:xfrm>
            <a:off x="546047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VENUS</a:t>
            </a:r>
            <a:endParaRPr/>
          </a:p>
        </p:txBody>
      </p:sp>
      <p:sp>
        <p:nvSpPr>
          <p:cNvPr id="1229" name="Google Shape;1229;p6"/>
          <p:cNvSpPr txBox="1">
            <a:spLocks noGrp="1"/>
          </p:cNvSpPr>
          <p:nvPr>
            <p:ph type="subTitle" idx="3"/>
          </p:nvPr>
        </p:nvSpPr>
        <p:spPr>
          <a:xfrm>
            <a:off x="546047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Venus is the second planet from the Sun</a:t>
            </a:r>
            <a:endParaRPr/>
          </a:p>
        </p:txBody>
      </p:sp>
      <p:sp>
        <p:nvSpPr>
          <p:cNvPr id="1230" name="Google Shape;1230;p6"/>
          <p:cNvSpPr txBox="1">
            <a:spLocks noGrp="1"/>
          </p:cNvSpPr>
          <p:nvPr>
            <p:ph type="title" idx="4"/>
          </p:nvPr>
        </p:nvSpPr>
        <p:spPr>
          <a:xfrm>
            <a:off x="2107463" y="7804584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JUPITER</a:t>
            </a:r>
            <a:endParaRPr/>
          </a:p>
        </p:txBody>
      </p:sp>
      <p:sp>
        <p:nvSpPr>
          <p:cNvPr id="1231" name="Google Shape;1231;p6"/>
          <p:cNvSpPr txBox="1">
            <a:spLocks noGrp="1"/>
          </p:cNvSpPr>
          <p:nvPr>
            <p:ph type="subTitle" idx="5"/>
          </p:nvPr>
        </p:nvSpPr>
        <p:spPr>
          <a:xfrm>
            <a:off x="2107463" y="802201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It’s the biggest planet in the System</a:t>
            </a:r>
            <a:endParaRPr/>
          </a:p>
        </p:txBody>
      </p:sp>
      <p:sp>
        <p:nvSpPr>
          <p:cNvPr id="1232" name="Google Shape;1232;p6"/>
          <p:cNvSpPr txBox="1">
            <a:spLocks noGrp="1"/>
          </p:cNvSpPr>
          <p:nvPr>
            <p:ph type="title" idx="6"/>
          </p:nvPr>
        </p:nvSpPr>
        <p:spPr>
          <a:xfrm>
            <a:off x="5460473" y="780459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SATURN</a:t>
            </a:r>
            <a:endParaRPr/>
          </a:p>
        </p:txBody>
      </p:sp>
      <p:sp>
        <p:nvSpPr>
          <p:cNvPr id="1233" name="Google Shape;1233;p6"/>
          <p:cNvSpPr txBox="1">
            <a:spLocks noGrp="1"/>
          </p:cNvSpPr>
          <p:nvPr>
            <p:ph type="subTitle" idx="7"/>
          </p:nvPr>
        </p:nvSpPr>
        <p:spPr>
          <a:xfrm>
            <a:off x="5460473" y="8022028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Saturn is a gas giant and has rings</a:t>
            </a:r>
            <a:endParaRPr/>
          </a:p>
        </p:txBody>
      </p:sp>
      <p:sp>
        <p:nvSpPr>
          <p:cNvPr id="1234" name="Google Shape;1234;p6"/>
          <p:cNvSpPr/>
          <p:nvPr/>
        </p:nvSpPr>
        <p:spPr>
          <a:xfrm>
            <a:off x="1009960" y="1087063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997172" y="3953714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4534683" y="3953714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4583524" y="1084517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6"/>
          <p:cNvGrpSpPr/>
          <p:nvPr/>
        </p:nvGrpSpPr>
        <p:grpSpPr>
          <a:xfrm>
            <a:off x="1420204" y="6432763"/>
            <a:ext cx="292843" cy="365749"/>
            <a:chOff x="5586725" y="2050975"/>
            <a:chExt cx="256475" cy="322900"/>
          </a:xfrm>
        </p:grpSpPr>
        <p:sp>
          <p:nvSpPr>
            <p:cNvPr id="1239" name="Google Shape;1239;p6"/>
            <p:cNvSpPr/>
            <p:nvPr/>
          </p:nvSpPr>
          <p:spPr>
            <a:xfrm>
              <a:off x="5683375" y="2226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85" y="369"/>
                  </a:moveTo>
                  <a:lnTo>
                    <a:pt x="816" y="421"/>
                  </a:lnTo>
                  <a:lnTo>
                    <a:pt x="895" y="474"/>
                  </a:lnTo>
                  <a:lnTo>
                    <a:pt x="974" y="579"/>
                  </a:lnTo>
                  <a:lnTo>
                    <a:pt x="974" y="710"/>
                  </a:lnTo>
                  <a:lnTo>
                    <a:pt x="948" y="816"/>
                  </a:lnTo>
                  <a:lnTo>
                    <a:pt x="895" y="921"/>
                  </a:lnTo>
                  <a:lnTo>
                    <a:pt x="790" y="973"/>
                  </a:lnTo>
                  <a:lnTo>
                    <a:pt x="658" y="1000"/>
                  </a:lnTo>
                  <a:lnTo>
                    <a:pt x="553" y="973"/>
                  </a:lnTo>
                  <a:lnTo>
                    <a:pt x="448" y="895"/>
                  </a:lnTo>
                  <a:lnTo>
                    <a:pt x="395" y="789"/>
                  </a:lnTo>
                  <a:lnTo>
                    <a:pt x="369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3" y="395"/>
                  </a:lnTo>
                  <a:lnTo>
                    <a:pt x="685" y="369"/>
                  </a:lnTo>
                  <a:close/>
                  <a:moveTo>
                    <a:pt x="553" y="0"/>
                  </a:moveTo>
                  <a:lnTo>
                    <a:pt x="448" y="53"/>
                  </a:lnTo>
                  <a:lnTo>
                    <a:pt x="316" y="106"/>
                  </a:lnTo>
                  <a:lnTo>
                    <a:pt x="211" y="184"/>
                  </a:lnTo>
                  <a:lnTo>
                    <a:pt x="132" y="290"/>
                  </a:lnTo>
                  <a:lnTo>
                    <a:pt x="53" y="395"/>
                  </a:lnTo>
                  <a:lnTo>
                    <a:pt x="1" y="526"/>
                  </a:lnTo>
                  <a:lnTo>
                    <a:pt x="1" y="658"/>
                  </a:lnTo>
                  <a:lnTo>
                    <a:pt x="1" y="789"/>
                  </a:lnTo>
                  <a:lnTo>
                    <a:pt x="27" y="921"/>
                  </a:lnTo>
                  <a:lnTo>
                    <a:pt x="106" y="1052"/>
                  </a:lnTo>
                  <a:lnTo>
                    <a:pt x="185" y="1158"/>
                  </a:lnTo>
                  <a:lnTo>
                    <a:pt x="264" y="1237"/>
                  </a:lnTo>
                  <a:lnTo>
                    <a:pt x="395" y="1315"/>
                  </a:lnTo>
                  <a:lnTo>
                    <a:pt x="500" y="1342"/>
                  </a:lnTo>
                  <a:lnTo>
                    <a:pt x="658" y="1368"/>
                  </a:lnTo>
                  <a:lnTo>
                    <a:pt x="816" y="1368"/>
                  </a:lnTo>
                  <a:lnTo>
                    <a:pt x="948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9"/>
                  </a:lnTo>
                  <a:lnTo>
                    <a:pt x="1290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42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1"/>
                  </a:lnTo>
                  <a:lnTo>
                    <a:pt x="1079" y="132"/>
                  </a:lnTo>
                  <a:lnTo>
                    <a:pt x="974" y="79"/>
                  </a:lnTo>
                  <a:lnTo>
                    <a:pt x="842" y="2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5667600" y="21825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84" y="368"/>
                  </a:moveTo>
                  <a:lnTo>
                    <a:pt x="816" y="395"/>
                  </a:lnTo>
                  <a:lnTo>
                    <a:pt x="895" y="473"/>
                  </a:lnTo>
                  <a:lnTo>
                    <a:pt x="974" y="579"/>
                  </a:lnTo>
                  <a:lnTo>
                    <a:pt x="1000" y="684"/>
                  </a:lnTo>
                  <a:lnTo>
                    <a:pt x="947" y="815"/>
                  </a:lnTo>
                  <a:lnTo>
                    <a:pt x="895" y="894"/>
                  </a:lnTo>
                  <a:lnTo>
                    <a:pt x="790" y="973"/>
                  </a:lnTo>
                  <a:lnTo>
                    <a:pt x="684" y="973"/>
                  </a:lnTo>
                  <a:lnTo>
                    <a:pt x="553" y="947"/>
                  </a:lnTo>
                  <a:lnTo>
                    <a:pt x="448" y="894"/>
                  </a:lnTo>
                  <a:lnTo>
                    <a:pt x="395" y="789"/>
                  </a:lnTo>
                  <a:lnTo>
                    <a:pt x="369" y="658"/>
                  </a:lnTo>
                  <a:lnTo>
                    <a:pt x="395" y="552"/>
                  </a:lnTo>
                  <a:lnTo>
                    <a:pt x="474" y="447"/>
                  </a:lnTo>
                  <a:lnTo>
                    <a:pt x="579" y="395"/>
                  </a:lnTo>
                  <a:lnTo>
                    <a:pt x="684" y="368"/>
                  </a:lnTo>
                  <a:close/>
                  <a:moveTo>
                    <a:pt x="579" y="0"/>
                  </a:moveTo>
                  <a:lnTo>
                    <a:pt x="448" y="26"/>
                  </a:lnTo>
                  <a:lnTo>
                    <a:pt x="316" y="105"/>
                  </a:lnTo>
                  <a:lnTo>
                    <a:pt x="211" y="184"/>
                  </a:lnTo>
                  <a:lnTo>
                    <a:pt x="132" y="263"/>
                  </a:lnTo>
                  <a:lnTo>
                    <a:pt x="53" y="395"/>
                  </a:lnTo>
                  <a:lnTo>
                    <a:pt x="27" y="526"/>
                  </a:lnTo>
                  <a:lnTo>
                    <a:pt x="0" y="658"/>
                  </a:lnTo>
                  <a:lnTo>
                    <a:pt x="0" y="789"/>
                  </a:lnTo>
                  <a:lnTo>
                    <a:pt x="53" y="921"/>
                  </a:lnTo>
                  <a:lnTo>
                    <a:pt x="106" y="1026"/>
                  </a:lnTo>
                  <a:lnTo>
                    <a:pt x="185" y="1131"/>
                  </a:lnTo>
                  <a:lnTo>
                    <a:pt x="290" y="1236"/>
                  </a:lnTo>
                  <a:lnTo>
                    <a:pt x="395" y="1289"/>
                  </a:lnTo>
                  <a:lnTo>
                    <a:pt x="527" y="1341"/>
                  </a:lnTo>
                  <a:lnTo>
                    <a:pt x="658" y="1368"/>
                  </a:lnTo>
                  <a:lnTo>
                    <a:pt x="684" y="1368"/>
                  </a:lnTo>
                  <a:lnTo>
                    <a:pt x="816" y="1341"/>
                  </a:lnTo>
                  <a:lnTo>
                    <a:pt x="921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8"/>
                  </a:lnTo>
                  <a:lnTo>
                    <a:pt x="1316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68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0"/>
                  </a:lnTo>
                  <a:lnTo>
                    <a:pt x="1079" y="132"/>
                  </a:lnTo>
                  <a:lnTo>
                    <a:pt x="974" y="53"/>
                  </a:lnTo>
                  <a:lnTo>
                    <a:pt x="842" y="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586725" y="2050975"/>
              <a:ext cx="256475" cy="322900"/>
            </a:xfrm>
            <a:custGeom>
              <a:avLst/>
              <a:gdLst/>
              <a:ahLst/>
              <a:cxnLst/>
              <a:rect l="l" t="t" r="r" b="b"/>
              <a:pathLst>
                <a:path w="10259" h="12916" extrusionOk="0">
                  <a:moveTo>
                    <a:pt x="6102" y="947"/>
                  </a:moveTo>
                  <a:lnTo>
                    <a:pt x="6102" y="1421"/>
                  </a:lnTo>
                  <a:lnTo>
                    <a:pt x="4156" y="1421"/>
                  </a:lnTo>
                  <a:lnTo>
                    <a:pt x="4156" y="947"/>
                  </a:lnTo>
                  <a:close/>
                  <a:moveTo>
                    <a:pt x="6655" y="2473"/>
                  </a:moveTo>
                  <a:lnTo>
                    <a:pt x="6918" y="2736"/>
                  </a:lnTo>
                  <a:lnTo>
                    <a:pt x="7128" y="2973"/>
                  </a:lnTo>
                  <a:lnTo>
                    <a:pt x="7260" y="3183"/>
                  </a:lnTo>
                  <a:lnTo>
                    <a:pt x="7365" y="3394"/>
                  </a:lnTo>
                  <a:lnTo>
                    <a:pt x="7418" y="3578"/>
                  </a:lnTo>
                  <a:lnTo>
                    <a:pt x="7418" y="3788"/>
                  </a:lnTo>
                  <a:lnTo>
                    <a:pt x="7365" y="3972"/>
                  </a:lnTo>
                  <a:lnTo>
                    <a:pt x="7260" y="4156"/>
                  </a:lnTo>
                  <a:lnTo>
                    <a:pt x="6050" y="4156"/>
                  </a:lnTo>
                  <a:lnTo>
                    <a:pt x="5918" y="3972"/>
                  </a:lnTo>
                  <a:lnTo>
                    <a:pt x="5866" y="3788"/>
                  </a:lnTo>
                  <a:lnTo>
                    <a:pt x="5866" y="3578"/>
                  </a:lnTo>
                  <a:lnTo>
                    <a:pt x="5918" y="3394"/>
                  </a:lnTo>
                  <a:lnTo>
                    <a:pt x="6024" y="3183"/>
                  </a:lnTo>
                  <a:lnTo>
                    <a:pt x="6181" y="2973"/>
                  </a:lnTo>
                  <a:lnTo>
                    <a:pt x="6392" y="2736"/>
                  </a:lnTo>
                  <a:lnTo>
                    <a:pt x="6655" y="2473"/>
                  </a:lnTo>
                  <a:close/>
                  <a:moveTo>
                    <a:pt x="7233" y="4525"/>
                  </a:moveTo>
                  <a:lnTo>
                    <a:pt x="7233" y="5366"/>
                  </a:lnTo>
                  <a:lnTo>
                    <a:pt x="6050" y="5366"/>
                  </a:lnTo>
                  <a:lnTo>
                    <a:pt x="6050" y="4525"/>
                  </a:lnTo>
                  <a:close/>
                  <a:moveTo>
                    <a:pt x="7233" y="6418"/>
                  </a:moveTo>
                  <a:lnTo>
                    <a:pt x="7365" y="6550"/>
                  </a:lnTo>
                  <a:lnTo>
                    <a:pt x="7470" y="6681"/>
                  </a:lnTo>
                  <a:lnTo>
                    <a:pt x="7549" y="6865"/>
                  </a:lnTo>
                  <a:lnTo>
                    <a:pt x="7602" y="7076"/>
                  </a:lnTo>
                  <a:lnTo>
                    <a:pt x="7628" y="7286"/>
                  </a:lnTo>
                  <a:lnTo>
                    <a:pt x="7628" y="7523"/>
                  </a:lnTo>
                  <a:lnTo>
                    <a:pt x="7575" y="7786"/>
                  </a:lnTo>
                  <a:lnTo>
                    <a:pt x="7470" y="8049"/>
                  </a:lnTo>
                  <a:lnTo>
                    <a:pt x="7365" y="8286"/>
                  </a:lnTo>
                  <a:lnTo>
                    <a:pt x="7233" y="8496"/>
                  </a:lnTo>
                  <a:lnTo>
                    <a:pt x="7233" y="6418"/>
                  </a:lnTo>
                  <a:close/>
                  <a:moveTo>
                    <a:pt x="6839" y="5734"/>
                  </a:moveTo>
                  <a:lnTo>
                    <a:pt x="6839" y="9417"/>
                  </a:lnTo>
                  <a:lnTo>
                    <a:pt x="6444" y="9417"/>
                  </a:lnTo>
                  <a:lnTo>
                    <a:pt x="6444" y="5734"/>
                  </a:lnTo>
                  <a:close/>
                  <a:moveTo>
                    <a:pt x="8785" y="1789"/>
                  </a:moveTo>
                  <a:lnTo>
                    <a:pt x="8785" y="9417"/>
                  </a:lnTo>
                  <a:lnTo>
                    <a:pt x="7233" y="9417"/>
                  </a:lnTo>
                  <a:lnTo>
                    <a:pt x="7233" y="9075"/>
                  </a:lnTo>
                  <a:lnTo>
                    <a:pt x="7418" y="8891"/>
                  </a:lnTo>
                  <a:lnTo>
                    <a:pt x="7575" y="8680"/>
                  </a:lnTo>
                  <a:lnTo>
                    <a:pt x="7707" y="8444"/>
                  </a:lnTo>
                  <a:lnTo>
                    <a:pt x="7838" y="8207"/>
                  </a:lnTo>
                  <a:lnTo>
                    <a:pt x="7917" y="7918"/>
                  </a:lnTo>
                  <a:lnTo>
                    <a:pt x="7996" y="7655"/>
                  </a:lnTo>
                  <a:lnTo>
                    <a:pt x="8023" y="7418"/>
                  </a:lnTo>
                  <a:lnTo>
                    <a:pt x="7996" y="7207"/>
                  </a:lnTo>
                  <a:lnTo>
                    <a:pt x="7970" y="7023"/>
                  </a:lnTo>
                  <a:lnTo>
                    <a:pt x="7944" y="6839"/>
                  </a:lnTo>
                  <a:lnTo>
                    <a:pt x="7838" y="6576"/>
                  </a:lnTo>
                  <a:lnTo>
                    <a:pt x="7707" y="6392"/>
                  </a:lnTo>
                  <a:lnTo>
                    <a:pt x="7575" y="6234"/>
                  </a:lnTo>
                  <a:lnTo>
                    <a:pt x="7418" y="6103"/>
                  </a:lnTo>
                  <a:lnTo>
                    <a:pt x="7233" y="5997"/>
                  </a:lnTo>
                  <a:lnTo>
                    <a:pt x="7233" y="5734"/>
                  </a:lnTo>
                  <a:lnTo>
                    <a:pt x="7260" y="5734"/>
                  </a:lnTo>
                  <a:lnTo>
                    <a:pt x="7391" y="5708"/>
                  </a:lnTo>
                  <a:lnTo>
                    <a:pt x="7496" y="5629"/>
                  </a:lnTo>
                  <a:lnTo>
                    <a:pt x="7575" y="5524"/>
                  </a:lnTo>
                  <a:lnTo>
                    <a:pt x="7602" y="5393"/>
                  </a:lnTo>
                  <a:lnTo>
                    <a:pt x="7602" y="4498"/>
                  </a:lnTo>
                  <a:lnTo>
                    <a:pt x="7602" y="4419"/>
                  </a:lnTo>
                  <a:lnTo>
                    <a:pt x="7575" y="4340"/>
                  </a:lnTo>
                  <a:lnTo>
                    <a:pt x="7654" y="4209"/>
                  </a:lnTo>
                  <a:lnTo>
                    <a:pt x="7707" y="4077"/>
                  </a:lnTo>
                  <a:lnTo>
                    <a:pt x="7760" y="3946"/>
                  </a:lnTo>
                  <a:lnTo>
                    <a:pt x="7786" y="3814"/>
                  </a:lnTo>
                  <a:lnTo>
                    <a:pt x="7812" y="3683"/>
                  </a:lnTo>
                  <a:lnTo>
                    <a:pt x="7786" y="3551"/>
                  </a:lnTo>
                  <a:lnTo>
                    <a:pt x="7760" y="3394"/>
                  </a:lnTo>
                  <a:lnTo>
                    <a:pt x="7733" y="3262"/>
                  </a:lnTo>
                  <a:lnTo>
                    <a:pt x="7602" y="3025"/>
                  </a:lnTo>
                  <a:lnTo>
                    <a:pt x="7418" y="2762"/>
                  </a:lnTo>
                  <a:lnTo>
                    <a:pt x="7181" y="2473"/>
                  </a:lnTo>
                  <a:lnTo>
                    <a:pt x="6865" y="2184"/>
                  </a:lnTo>
                  <a:lnTo>
                    <a:pt x="6760" y="2105"/>
                  </a:lnTo>
                  <a:lnTo>
                    <a:pt x="6523" y="2105"/>
                  </a:lnTo>
                  <a:lnTo>
                    <a:pt x="6418" y="2184"/>
                  </a:lnTo>
                  <a:lnTo>
                    <a:pt x="6102" y="2473"/>
                  </a:lnTo>
                  <a:lnTo>
                    <a:pt x="5866" y="2762"/>
                  </a:lnTo>
                  <a:lnTo>
                    <a:pt x="5682" y="3025"/>
                  </a:lnTo>
                  <a:lnTo>
                    <a:pt x="5550" y="3262"/>
                  </a:lnTo>
                  <a:lnTo>
                    <a:pt x="5524" y="3394"/>
                  </a:lnTo>
                  <a:lnTo>
                    <a:pt x="5497" y="3551"/>
                  </a:lnTo>
                  <a:lnTo>
                    <a:pt x="5497" y="3683"/>
                  </a:lnTo>
                  <a:lnTo>
                    <a:pt x="5497" y="3814"/>
                  </a:lnTo>
                  <a:lnTo>
                    <a:pt x="5524" y="3946"/>
                  </a:lnTo>
                  <a:lnTo>
                    <a:pt x="5576" y="4077"/>
                  </a:lnTo>
                  <a:lnTo>
                    <a:pt x="5629" y="4209"/>
                  </a:lnTo>
                  <a:lnTo>
                    <a:pt x="5708" y="4340"/>
                  </a:lnTo>
                  <a:lnTo>
                    <a:pt x="5682" y="4419"/>
                  </a:lnTo>
                  <a:lnTo>
                    <a:pt x="5682" y="4498"/>
                  </a:lnTo>
                  <a:lnTo>
                    <a:pt x="5682" y="5393"/>
                  </a:lnTo>
                  <a:lnTo>
                    <a:pt x="5708" y="5524"/>
                  </a:lnTo>
                  <a:lnTo>
                    <a:pt x="5787" y="5629"/>
                  </a:lnTo>
                  <a:lnTo>
                    <a:pt x="5892" y="5708"/>
                  </a:lnTo>
                  <a:lnTo>
                    <a:pt x="6024" y="5734"/>
                  </a:lnTo>
                  <a:lnTo>
                    <a:pt x="6050" y="5734"/>
                  </a:lnTo>
                  <a:lnTo>
                    <a:pt x="6050" y="6182"/>
                  </a:lnTo>
                  <a:lnTo>
                    <a:pt x="5945" y="6182"/>
                  </a:lnTo>
                  <a:lnTo>
                    <a:pt x="5813" y="6129"/>
                  </a:lnTo>
                  <a:lnTo>
                    <a:pt x="5708" y="6103"/>
                  </a:lnTo>
                  <a:lnTo>
                    <a:pt x="5629" y="6024"/>
                  </a:lnTo>
                  <a:lnTo>
                    <a:pt x="5524" y="5945"/>
                  </a:lnTo>
                  <a:lnTo>
                    <a:pt x="5471" y="5840"/>
                  </a:lnTo>
                  <a:lnTo>
                    <a:pt x="5419" y="5734"/>
                  </a:lnTo>
                  <a:lnTo>
                    <a:pt x="5366" y="5629"/>
                  </a:lnTo>
                  <a:lnTo>
                    <a:pt x="5366" y="5471"/>
                  </a:lnTo>
                  <a:lnTo>
                    <a:pt x="5366" y="5261"/>
                  </a:lnTo>
                  <a:lnTo>
                    <a:pt x="5392" y="5024"/>
                  </a:lnTo>
                  <a:lnTo>
                    <a:pt x="5392" y="4814"/>
                  </a:lnTo>
                  <a:lnTo>
                    <a:pt x="5340" y="4656"/>
                  </a:lnTo>
                  <a:lnTo>
                    <a:pt x="5261" y="4498"/>
                  </a:lnTo>
                  <a:lnTo>
                    <a:pt x="5182" y="4367"/>
                  </a:lnTo>
                  <a:lnTo>
                    <a:pt x="5103" y="4288"/>
                  </a:lnTo>
                  <a:lnTo>
                    <a:pt x="4919" y="4156"/>
                  </a:lnTo>
                  <a:lnTo>
                    <a:pt x="4761" y="4077"/>
                  </a:lnTo>
                  <a:lnTo>
                    <a:pt x="4551" y="4051"/>
                  </a:lnTo>
                  <a:lnTo>
                    <a:pt x="4340" y="4025"/>
                  </a:lnTo>
                  <a:lnTo>
                    <a:pt x="4130" y="4051"/>
                  </a:lnTo>
                  <a:lnTo>
                    <a:pt x="3893" y="4104"/>
                  </a:lnTo>
                  <a:lnTo>
                    <a:pt x="3683" y="4209"/>
                  </a:lnTo>
                  <a:lnTo>
                    <a:pt x="3472" y="4314"/>
                  </a:lnTo>
                  <a:lnTo>
                    <a:pt x="3262" y="4472"/>
                  </a:lnTo>
                  <a:lnTo>
                    <a:pt x="2972" y="4761"/>
                  </a:lnTo>
                  <a:lnTo>
                    <a:pt x="2946" y="4814"/>
                  </a:lnTo>
                  <a:lnTo>
                    <a:pt x="2920" y="4893"/>
                  </a:lnTo>
                  <a:lnTo>
                    <a:pt x="2946" y="4945"/>
                  </a:lnTo>
                  <a:lnTo>
                    <a:pt x="2999" y="5024"/>
                  </a:lnTo>
                  <a:lnTo>
                    <a:pt x="3051" y="5051"/>
                  </a:lnTo>
                  <a:lnTo>
                    <a:pt x="3130" y="5077"/>
                  </a:lnTo>
                  <a:lnTo>
                    <a:pt x="3209" y="5051"/>
                  </a:lnTo>
                  <a:lnTo>
                    <a:pt x="3262" y="4998"/>
                  </a:lnTo>
                  <a:lnTo>
                    <a:pt x="3525" y="4761"/>
                  </a:lnTo>
                  <a:lnTo>
                    <a:pt x="3656" y="4630"/>
                  </a:lnTo>
                  <a:lnTo>
                    <a:pt x="3814" y="4551"/>
                  </a:lnTo>
                  <a:lnTo>
                    <a:pt x="3998" y="4472"/>
                  </a:lnTo>
                  <a:lnTo>
                    <a:pt x="4156" y="4446"/>
                  </a:lnTo>
                  <a:lnTo>
                    <a:pt x="4314" y="4419"/>
                  </a:lnTo>
                  <a:lnTo>
                    <a:pt x="4472" y="4419"/>
                  </a:lnTo>
                  <a:lnTo>
                    <a:pt x="4630" y="4446"/>
                  </a:lnTo>
                  <a:lnTo>
                    <a:pt x="4735" y="4498"/>
                  </a:lnTo>
                  <a:lnTo>
                    <a:pt x="4840" y="4551"/>
                  </a:lnTo>
                  <a:lnTo>
                    <a:pt x="4919" y="4630"/>
                  </a:lnTo>
                  <a:lnTo>
                    <a:pt x="4945" y="4735"/>
                  </a:lnTo>
                  <a:lnTo>
                    <a:pt x="4998" y="4814"/>
                  </a:lnTo>
                  <a:lnTo>
                    <a:pt x="5024" y="5024"/>
                  </a:lnTo>
                  <a:lnTo>
                    <a:pt x="4998" y="5208"/>
                  </a:lnTo>
                  <a:lnTo>
                    <a:pt x="4971" y="5471"/>
                  </a:lnTo>
                  <a:lnTo>
                    <a:pt x="4998" y="5708"/>
                  </a:lnTo>
                  <a:lnTo>
                    <a:pt x="5050" y="5892"/>
                  </a:lnTo>
                  <a:lnTo>
                    <a:pt x="5156" y="6050"/>
                  </a:lnTo>
                  <a:lnTo>
                    <a:pt x="5261" y="6208"/>
                  </a:lnTo>
                  <a:lnTo>
                    <a:pt x="5392" y="6313"/>
                  </a:lnTo>
                  <a:lnTo>
                    <a:pt x="5524" y="6418"/>
                  </a:lnTo>
                  <a:lnTo>
                    <a:pt x="5708" y="6497"/>
                  </a:lnTo>
                  <a:lnTo>
                    <a:pt x="5866" y="6550"/>
                  </a:lnTo>
                  <a:lnTo>
                    <a:pt x="6050" y="6576"/>
                  </a:lnTo>
                  <a:lnTo>
                    <a:pt x="6050" y="9312"/>
                  </a:lnTo>
                  <a:lnTo>
                    <a:pt x="5708" y="9391"/>
                  </a:lnTo>
                  <a:lnTo>
                    <a:pt x="5340" y="9417"/>
                  </a:lnTo>
                  <a:lnTo>
                    <a:pt x="5050" y="9417"/>
                  </a:lnTo>
                  <a:lnTo>
                    <a:pt x="4787" y="9364"/>
                  </a:lnTo>
                  <a:lnTo>
                    <a:pt x="4524" y="9312"/>
                  </a:lnTo>
                  <a:lnTo>
                    <a:pt x="4288" y="9206"/>
                  </a:lnTo>
                  <a:lnTo>
                    <a:pt x="4051" y="9101"/>
                  </a:lnTo>
                  <a:lnTo>
                    <a:pt x="3840" y="8970"/>
                  </a:lnTo>
                  <a:lnTo>
                    <a:pt x="3630" y="8812"/>
                  </a:lnTo>
                  <a:lnTo>
                    <a:pt x="3446" y="8628"/>
                  </a:lnTo>
                  <a:lnTo>
                    <a:pt x="3262" y="8444"/>
                  </a:lnTo>
                  <a:lnTo>
                    <a:pt x="3104" y="8233"/>
                  </a:lnTo>
                  <a:lnTo>
                    <a:pt x="2972" y="8023"/>
                  </a:lnTo>
                  <a:lnTo>
                    <a:pt x="2867" y="7786"/>
                  </a:lnTo>
                  <a:lnTo>
                    <a:pt x="2762" y="7523"/>
                  </a:lnTo>
                  <a:lnTo>
                    <a:pt x="2709" y="7260"/>
                  </a:lnTo>
                  <a:lnTo>
                    <a:pt x="2657" y="6997"/>
                  </a:lnTo>
                  <a:lnTo>
                    <a:pt x="2657" y="6734"/>
                  </a:lnTo>
                  <a:lnTo>
                    <a:pt x="2657" y="6445"/>
                  </a:lnTo>
                  <a:lnTo>
                    <a:pt x="2683" y="6182"/>
                  </a:lnTo>
                  <a:lnTo>
                    <a:pt x="2762" y="5945"/>
                  </a:lnTo>
                  <a:lnTo>
                    <a:pt x="2841" y="5708"/>
                  </a:lnTo>
                  <a:lnTo>
                    <a:pt x="2841" y="5629"/>
                  </a:lnTo>
                  <a:lnTo>
                    <a:pt x="2841" y="5550"/>
                  </a:lnTo>
                  <a:lnTo>
                    <a:pt x="2788" y="5498"/>
                  </a:lnTo>
                  <a:lnTo>
                    <a:pt x="2736" y="5445"/>
                  </a:lnTo>
                  <a:lnTo>
                    <a:pt x="2578" y="5445"/>
                  </a:lnTo>
                  <a:lnTo>
                    <a:pt x="2525" y="5498"/>
                  </a:lnTo>
                  <a:lnTo>
                    <a:pt x="2473" y="5550"/>
                  </a:lnTo>
                  <a:lnTo>
                    <a:pt x="2394" y="5840"/>
                  </a:lnTo>
                  <a:lnTo>
                    <a:pt x="2315" y="6129"/>
                  </a:lnTo>
                  <a:lnTo>
                    <a:pt x="2289" y="6418"/>
                  </a:lnTo>
                  <a:lnTo>
                    <a:pt x="2262" y="6734"/>
                  </a:lnTo>
                  <a:lnTo>
                    <a:pt x="2289" y="7155"/>
                  </a:lnTo>
                  <a:lnTo>
                    <a:pt x="2394" y="7576"/>
                  </a:lnTo>
                  <a:lnTo>
                    <a:pt x="2525" y="7944"/>
                  </a:lnTo>
                  <a:lnTo>
                    <a:pt x="2709" y="8312"/>
                  </a:lnTo>
                  <a:lnTo>
                    <a:pt x="2946" y="8654"/>
                  </a:lnTo>
                  <a:lnTo>
                    <a:pt x="3209" y="8943"/>
                  </a:lnTo>
                  <a:lnTo>
                    <a:pt x="3525" y="9206"/>
                  </a:lnTo>
                  <a:lnTo>
                    <a:pt x="3867" y="9417"/>
                  </a:lnTo>
                  <a:lnTo>
                    <a:pt x="1500" y="9417"/>
                  </a:lnTo>
                  <a:lnTo>
                    <a:pt x="1500" y="1789"/>
                  </a:lnTo>
                  <a:close/>
                  <a:moveTo>
                    <a:pt x="9890" y="9811"/>
                  </a:moveTo>
                  <a:lnTo>
                    <a:pt x="9890" y="10311"/>
                  </a:lnTo>
                  <a:lnTo>
                    <a:pt x="6260" y="10311"/>
                  </a:lnTo>
                  <a:lnTo>
                    <a:pt x="6181" y="10337"/>
                  </a:lnTo>
                  <a:lnTo>
                    <a:pt x="6102" y="10364"/>
                  </a:lnTo>
                  <a:lnTo>
                    <a:pt x="6076" y="10443"/>
                  </a:lnTo>
                  <a:lnTo>
                    <a:pt x="6050" y="10495"/>
                  </a:lnTo>
                  <a:lnTo>
                    <a:pt x="6076" y="10574"/>
                  </a:lnTo>
                  <a:lnTo>
                    <a:pt x="6102" y="10627"/>
                  </a:lnTo>
                  <a:lnTo>
                    <a:pt x="6181" y="10679"/>
                  </a:lnTo>
                  <a:lnTo>
                    <a:pt x="6260" y="10706"/>
                  </a:lnTo>
                  <a:lnTo>
                    <a:pt x="7470" y="10706"/>
                  </a:lnTo>
                  <a:lnTo>
                    <a:pt x="7602" y="11311"/>
                  </a:lnTo>
                  <a:lnTo>
                    <a:pt x="2683" y="11311"/>
                  </a:lnTo>
                  <a:lnTo>
                    <a:pt x="2815" y="10706"/>
                  </a:lnTo>
                  <a:lnTo>
                    <a:pt x="5366" y="10706"/>
                  </a:lnTo>
                  <a:lnTo>
                    <a:pt x="5445" y="10679"/>
                  </a:lnTo>
                  <a:lnTo>
                    <a:pt x="5497" y="10627"/>
                  </a:lnTo>
                  <a:lnTo>
                    <a:pt x="5550" y="10574"/>
                  </a:lnTo>
                  <a:lnTo>
                    <a:pt x="5550" y="10495"/>
                  </a:lnTo>
                  <a:lnTo>
                    <a:pt x="5550" y="10443"/>
                  </a:lnTo>
                  <a:lnTo>
                    <a:pt x="5497" y="10364"/>
                  </a:lnTo>
                  <a:lnTo>
                    <a:pt x="5445" y="10337"/>
                  </a:lnTo>
                  <a:lnTo>
                    <a:pt x="5366" y="10311"/>
                  </a:lnTo>
                  <a:lnTo>
                    <a:pt x="395" y="10311"/>
                  </a:lnTo>
                  <a:lnTo>
                    <a:pt x="395" y="9811"/>
                  </a:lnTo>
                  <a:close/>
                  <a:moveTo>
                    <a:pt x="2420" y="10706"/>
                  </a:moveTo>
                  <a:lnTo>
                    <a:pt x="1999" y="12547"/>
                  </a:lnTo>
                  <a:lnTo>
                    <a:pt x="1500" y="12547"/>
                  </a:lnTo>
                  <a:lnTo>
                    <a:pt x="1947" y="10706"/>
                  </a:lnTo>
                  <a:close/>
                  <a:moveTo>
                    <a:pt x="8338" y="10706"/>
                  </a:moveTo>
                  <a:lnTo>
                    <a:pt x="8785" y="12547"/>
                  </a:lnTo>
                  <a:lnTo>
                    <a:pt x="8286" y="12547"/>
                  </a:lnTo>
                  <a:lnTo>
                    <a:pt x="7838" y="10706"/>
                  </a:lnTo>
                  <a:close/>
                  <a:moveTo>
                    <a:pt x="5129" y="1"/>
                  </a:moveTo>
                  <a:lnTo>
                    <a:pt x="5077" y="27"/>
                  </a:lnTo>
                  <a:lnTo>
                    <a:pt x="4998" y="53"/>
                  </a:lnTo>
                  <a:lnTo>
                    <a:pt x="4971" y="132"/>
                  </a:lnTo>
                  <a:lnTo>
                    <a:pt x="4945" y="185"/>
                  </a:lnTo>
                  <a:lnTo>
                    <a:pt x="4945" y="579"/>
                  </a:lnTo>
                  <a:lnTo>
                    <a:pt x="4077" y="579"/>
                  </a:lnTo>
                  <a:lnTo>
                    <a:pt x="3972" y="605"/>
                  </a:lnTo>
                  <a:lnTo>
                    <a:pt x="3867" y="658"/>
                  </a:lnTo>
                  <a:lnTo>
                    <a:pt x="3814" y="763"/>
                  </a:lnTo>
                  <a:lnTo>
                    <a:pt x="3788" y="869"/>
                  </a:lnTo>
                  <a:lnTo>
                    <a:pt x="3788" y="1421"/>
                  </a:lnTo>
                  <a:lnTo>
                    <a:pt x="1447" y="1421"/>
                  </a:lnTo>
                  <a:lnTo>
                    <a:pt x="1315" y="1447"/>
                  </a:lnTo>
                  <a:lnTo>
                    <a:pt x="1210" y="1500"/>
                  </a:lnTo>
                  <a:lnTo>
                    <a:pt x="1158" y="1605"/>
                  </a:lnTo>
                  <a:lnTo>
                    <a:pt x="1131" y="1736"/>
                  </a:lnTo>
                  <a:lnTo>
                    <a:pt x="1131" y="9417"/>
                  </a:lnTo>
                  <a:lnTo>
                    <a:pt x="342" y="9417"/>
                  </a:lnTo>
                  <a:lnTo>
                    <a:pt x="211" y="9443"/>
                  </a:lnTo>
                  <a:lnTo>
                    <a:pt x="105" y="9522"/>
                  </a:lnTo>
                  <a:lnTo>
                    <a:pt x="27" y="9627"/>
                  </a:lnTo>
                  <a:lnTo>
                    <a:pt x="0" y="9732"/>
                  </a:lnTo>
                  <a:lnTo>
                    <a:pt x="0" y="10364"/>
                  </a:lnTo>
                  <a:lnTo>
                    <a:pt x="27" y="10495"/>
                  </a:lnTo>
                  <a:lnTo>
                    <a:pt x="105" y="10600"/>
                  </a:lnTo>
                  <a:lnTo>
                    <a:pt x="211" y="10679"/>
                  </a:lnTo>
                  <a:lnTo>
                    <a:pt x="342" y="10706"/>
                  </a:lnTo>
                  <a:lnTo>
                    <a:pt x="1552" y="10706"/>
                  </a:lnTo>
                  <a:lnTo>
                    <a:pt x="1105" y="12521"/>
                  </a:lnTo>
                  <a:lnTo>
                    <a:pt x="1105" y="12599"/>
                  </a:lnTo>
                  <a:lnTo>
                    <a:pt x="1105" y="12678"/>
                  </a:lnTo>
                  <a:lnTo>
                    <a:pt x="1131" y="12731"/>
                  </a:lnTo>
                  <a:lnTo>
                    <a:pt x="1184" y="12810"/>
                  </a:lnTo>
                  <a:lnTo>
                    <a:pt x="1236" y="12862"/>
                  </a:lnTo>
                  <a:lnTo>
                    <a:pt x="1289" y="12889"/>
                  </a:lnTo>
                  <a:lnTo>
                    <a:pt x="1342" y="12915"/>
                  </a:lnTo>
                  <a:lnTo>
                    <a:pt x="2157" y="12915"/>
                  </a:lnTo>
                  <a:lnTo>
                    <a:pt x="2236" y="12862"/>
                  </a:lnTo>
                  <a:lnTo>
                    <a:pt x="2315" y="12784"/>
                  </a:lnTo>
                  <a:lnTo>
                    <a:pt x="2341" y="12678"/>
                  </a:lnTo>
                  <a:lnTo>
                    <a:pt x="2578" y="11705"/>
                  </a:lnTo>
                  <a:lnTo>
                    <a:pt x="7707" y="11705"/>
                  </a:lnTo>
                  <a:lnTo>
                    <a:pt x="7917" y="12678"/>
                  </a:lnTo>
                  <a:lnTo>
                    <a:pt x="7970" y="12784"/>
                  </a:lnTo>
                  <a:lnTo>
                    <a:pt x="8049" y="12862"/>
                  </a:lnTo>
                  <a:lnTo>
                    <a:pt x="8128" y="12915"/>
                  </a:lnTo>
                  <a:lnTo>
                    <a:pt x="8917" y="12915"/>
                  </a:lnTo>
                  <a:lnTo>
                    <a:pt x="8996" y="12889"/>
                  </a:lnTo>
                  <a:lnTo>
                    <a:pt x="9048" y="12862"/>
                  </a:lnTo>
                  <a:lnTo>
                    <a:pt x="9101" y="12810"/>
                  </a:lnTo>
                  <a:lnTo>
                    <a:pt x="9154" y="12731"/>
                  </a:lnTo>
                  <a:lnTo>
                    <a:pt x="9154" y="12678"/>
                  </a:lnTo>
                  <a:lnTo>
                    <a:pt x="9180" y="12599"/>
                  </a:lnTo>
                  <a:lnTo>
                    <a:pt x="9154" y="12521"/>
                  </a:lnTo>
                  <a:lnTo>
                    <a:pt x="8733" y="10706"/>
                  </a:lnTo>
                  <a:lnTo>
                    <a:pt x="9943" y="10706"/>
                  </a:lnTo>
                  <a:lnTo>
                    <a:pt x="10074" y="10679"/>
                  </a:lnTo>
                  <a:lnTo>
                    <a:pt x="10179" y="10600"/>
                  </a:lnTo>
                  <a:lnTo>
                    <a:pt x="10232" y="10495"/>
                  </a:lnTo>
                  <a:lnTo>
                    <a:pt x="10258" y="10364"/>
                  </a:lnTo>
                  <a:lnTo>
                    <a:pt x="10258" y="9732"/>
                  </a:lnTo>
                  <a:lnTo>
                    <a:pt x="10232" y="9627"/>
                  </a:lnTo>
                  <a:lnTo>
                    <a:pt x="10179" y="9522"/>
                  </a:lnTo>
                  <a:lnTo>
                    <a:pt x="10074" y="9443"/>
                  </a:lnTo>
                  <a:lnTo>
                    <a:pt x="9943" y="9417"/>
                  </a:lnTo>
                  <a:lnTo>
                    <a:pt x="9154" y="9417"/>
                  </a:lnTo>
                  <a:lnTo>
                    <a:pt x="9154" y="1736"/>
                  </a:lnTo>
                  <a:lnTo>
                    <a:pt x="9127" y="1605"/>
                  </a:lnTo>
                  <a:lnTo>
                    <a:pt x="9048" y="1500"/>
                  </a:lnTo>
                  <a:lnTo>
                    <a:pt x="8943" y="1447"/>
                  </a:lnTo>
                  <a:lnTo>
                    <a:pt x="8838" y="1421"/>
                  </a:lnTo>
                  <a:lnTo>
                    <a:pt x="6497" y="1421"/>
                  </a:lnTo>
                  <a:lnTo>
                    <a:pt x="6497" y="869"/>
                  </a:lnTo>
                  <a:lnTo>
                    <a:pt x="6471" y="763"/>
                  </a:lnTo>
                  <a:lnTo>
                    <a:pt x="6418" y="658"/>
                  </a:lnTo>
                  <a:lnTo>
                    <a:pt x="6313" y="605"/>
                  </a:lnTo>
                  <a:lnTo>
                    <a:pt x="6208" y="579"/>
                  </a:lnTo>
                  <a:lnTo>
                    <a:pt x="5340" y="579"/>
                  </a:lnTo>
                  <a:lnTo>
                    <a:pt x="5340" y="185"/>
                  </a:lnTo>
                  <a:lnTo>
                    <a:pt x="5313" y="132"/>
                  </a:lnTo>
                  <a:lnTo>
                    <a:pt x="5261" y="53"/>
                  </a:lnTo>
                  <a:lnTo>
                    <a:pt x="5208" y="27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6"/>
          <p:cNvGrpSpPr/>
          <p:nvPr/>
        </p:nvGrpSpPr>
        <p:grpSpPr>
          <a:xfrm>
            <a:off x="4747881" y="8004788"/>
            <a:ext cx="343139" cy="365749"/>
            <a:chOff x="6319250" y="2050975"/>
            <a:chExt cx="300525" cy="322900"/>
          </a:xfrm>
        </p:grpSpPr>
        <p:sp>
          <p:nvSpPr>
            <p:cNvPr id="1243" name="Google Shape;1243;p6"/>
            <p:cNvSpPr/>
            <p:nvPr/>
          </p:nvSpPr>
          <p:spPr>
            <a:xfrm>
              <a:off x="6445500" y="2066750"/>
              <a:ext cx="48675" cy="307125"/>
            </a:xfrm>
            <a:custGeom>
              <a:avLst/>
              <a:gdLst/>
              <a:ahLst/>
              <a:cxnLst/>
              <a:rect l="l" t="t" r="r" b="b"/>
              <a:pathLst>
                <a:path w="1947" h="12285" extrusionOk="0">
                  <a:moveTo>
                    <a:pt x="973" y="422"/>
                  </a:moveTo>
                  <a:lnTo>
                    <a:pt x="1026" y="501"/>
                  </a:lnTo>
                  <a:lnTo>
                    <a:pt x="1105" y="658"/>
                  </a:lnTo>
                  <a:lnTo>
                    <a:pt x="1210" y="869"/>
                  </a:lnTo>
                  <a:lnTo>
                    <a:pt x="1289" y="1184"/>
                  </a:lnTo>
                  <a:lnTo>
                    <a:pt x="1394" y="1579"/>
                  </a:lnTo>
                  <a:lnTo>
                    <a:pt x="1473" y="2131"/>
                  </a:lnTo>
                  <a:lnTo>
                    <a:pt x="1526" y="2841"/>
                  </a:lnTo>
                  <a:lnTo>
                    <a:pt x="1552" y="3736"/>
                  </a:lnTo>
                  <a:lnTo>
                    <a:pt x="1552" y="3999"/>
                  </a:lnTo>
                  <a:lnTo>
                    <a:pt x="395" y="3999"/>
                  </a:lnTo>
                  <a:lnTo>
                    <a:pt x="395" y="3736"/>
                  </a:lnTo>
                  <a:lnTo>
                    <a:pt x="395" y="2841"/>
                  </a:lnTo>
                  <a:lnTo>
                    <a:pt x="474" y="2131"/>
                  </a:lnTo>
                  <a:lnTo>
                    <a:pt x="553" y="1579"/>
                  </a:lnTo>
                  <a:lnTo>
                    <a:pt x="658" y="1184"/>
                  </a:lnTo>
                  <a:lnTo>
                    <a:pt x="737" y="869"/>
                  </a:lnTo>
                  <a:lnTo>
                    <a:pt x="816" y="658"/>
                  </a:lnTo>
                  <a:lnTo>
                    <a:pt x="895" y="501"/>
                  </a:lnTo>
                  <a:lnTo>
                    <a:pt x="973" y="422"/>
                  </a:lnTo>
                  <a:close/>
                  <a:moveTo>
                    <a:pt x="1552" y="7129"/>
                  </a:moveTo>
                  <a:lnTo>
                    <a:pt x="1552" y="11916"/>
                  </a:lnTo>
                  <a:lnTo>
                    <a:pt x="395" y="11916"/>
                  </a:lnTo>
                  <a:lnTo>
                    <a:pt x="395" y="7129"/>
                  </a:lnTo>
                  <a:close/>
                  <a:moveTo>
                    <a:pt x="921" y="1"/>
                  </a:moveTo>
                  <a:lnTo>
                    <a:pt x="842" y="27"/>
                  </a:lnTo>
                  <a:lnTo>
                    <a:pt x="763" y="80"/>
                  </a:lnTo>
                  <a:lnTo>
                    <a:pt x="684" y="159"/>
                  </a:lnTo>
                  <a:lnTo>
                    <a:pt x="605" y="290"/>
                  </a:lnTo>
                  <a:lnTo>
                    <a:pt x="500" y="448"/>
                  </a:lnTo>
                  <a:lnTo>
                    <a:pt x="421" y="658"/>
                  </a:lnTo>
                  <a:lnTo>
                    <a:pt x="316" y="948"/>
                  </a:lnTo>
                  <a:lnTo>
                    <a:pt x="211" y="1369"/>
                  </a:lnTo>
                  <a:lnTo>
                    <a:pt x="106" y="1973"/>
                  </a:lnTo>
                  <a:lnTo>
                    <a:pt x="27" y="2763"/>
                  </a:lnTo>
                  <a:lnTo>
                    <a:pt x="0" y="3210"/>
                  </a:lnTo>
                  <a:lnTo>
                    <a:pt x="0" y="3736"/>
                  </a:lnTo>
                  <a:lnTo>
                    <a:pt x="0" y="5182"/>
                  </a:lnTo>
                  <a:lnTo>
                    <a:pt x="27" y="5235"/>
                  </a:lnTo>
                  <a:lnTo>
                    <a:pt x="53" y="5314"/>
                  </a:lnTo>
                  <a:lnTo>
                    <a:pt x="132" y="5340"/>
                  </a:lnTo>
                  <a:lnTo>
                    <a:pt x="184" y="5366"/>
                  </a:lnTo>
                  <a:lnTo>
                    <a:pt x="263" y="5340"/>
                  </a:lnTo>
                  <a:lnTo>
                    <a:pt x="316" y="5314"/>
                  </a:lnTo>
                  <a:lnTo>
                    <a:pt x="369" y="5235"/>
                  </a:lnTo>
                  <a:lnTo>
                    <a:pt x="395" y="5182"/>
                  </a:lnTo>
                  <a:lnTo>
                    <a:pt x="395" y="4367"/>
                  </a:lnTo>
                  <a:lnTo>
                    <a:pt x="1552" y="4367"/>
                  </a:lnTo>
                  <a:lnTo>
                    <a:pt x="1552" y="6761"/>
                  </a:lnTo>
                  <a:lnTo>
                    <a:pt x="395" y="6761"/>
                  </a:lnTo>
                  <a:lnTo>
                    <a:pt x="395" y="6050"/>
                  </a:lnTo>
                  <a:lnTo>
                    <a:pt x="369" y="5971"/>
                  </a:lnTo>
                  <a:lnTo>
                    <a:pt x="316" y="5919"/>
                  </a:lnTo>
                  <a:lnTo>
                    <a:pt x="263" y="5866"/>
                  </a:lnTo>
                  <a:lnTo>
                    <a:pt x="132" y="5866"/>
                  </a:lnTo>
                  <a:lnTo>
                    <a:pt x="53" y="5919"/>
                  </a:lnTo>
                  <a:lnTo>
                    <a:pt x="27" y="5971"/>
                  </a:lnTo>
                  <a:lnTo>
                    <a:pt x="0" y="6050"/>
                  </a:lnTo>
                  <a:lnTo>
                    <a:pt x="0" y="11968"/>
                  </a:lnTo>
                  <a:lnTo>
                    <a:pt x="27" y="12100"/>
                  </a:lnTo>
                  <a:lnTo>
                    <a:pt x="106" y="12205"/>
                  </a:lnTo>
                  <a:lnTo>
                    <a:pt x="184" y="12258"/>
                  </a:lnTo>
                  <a:lnTo>
                    <a:pt x="316" y="12284"/>
                  </a:lnTo>
                  <a:lnTo>
                    <a:pt x="1631" y="12284"/>
                  </a:lnTo>
                  <a:lnTo>
                    <a:pt x="1736" y="12258"/>
                  </a:lnTo>
                  <a:lnTo>
                    <a:pt x="1841" y="12205"/>
                  </a:lnTo>
                  <a:lnTo>
                    <a:pt x="1920" y="12100"/>
                  </a:lnTo>
                  <a:lnTo>
                    <a:pt x="1947" y="11968"/>
                  </a:lnTo>
                  <a:lnTo>
                    <a:pt x="1947" y="3736"/>
                  </a:lnTo>
                  <a:lnTo>
                    <a:pt x="1920" y="3210"/>
                  </a:lnTo>
                  <a:lnTo>
                    <a:pt x="1894" y="2763"/>
                  </a:lnTo>
                  <a:lnTo>
                    <a:pt x="1841" y="1973"/>
                  </a:lnTo>
                  <a:lnTo>
                    <a:pt x="1736" y="1369"/>
                  </a:lnTo>
                  <a:lnTo>
                    <a:pt x="1631" y="948"/>
                  </a:lnTo>
                  <a:lnTo>
                    <a:pt x="1526" y="658"/>
                  </a:lnTo>
                  <a:lnTo>
                    <a:pt x="1447" y="448"/>
                  </a:lnTo>
                  <a:lnTo>
                    <a:pt x="1342" y="290"/>
                  </a:lnTo>
                  <a:lnTo>
                    <a:pt x="1263" y="159"/>
                  </a:lnTo>
                  <a:lnTo>
                    <a:pt x="1184" y="80"/>
                  </a:lnTo>
                  <a:lnTo>
                    <a:pt x="1105" y="27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532950" y="2092400"/>
              <a:ext cx="86825" cy="281475"/>
            </a:xfrm>
            <a:custGeom>
              <a:avLst/>
              <a:gdLst/>
              <a:ahLst/>
              <a:cxnLst/>
              <a:rect l="l" t="t" r="r" b="b"/>
              <a:pathLst>
                <a:path w="3473" h="11259" extrusionOk="0">
                  <a:moveTo>
                    <a:pt x="3025" y="395"/>
                  </a:moveTo>
                  <a:lnTo>
                    <a:pt x="3078" y="421"/>
                  </a:lnTo>
                  <a:lnTo>
                    <a:pt x="3104" y="448"/>
                  </a:lnTo>
                  <a:lnTo>
                    <a:pt x="3104" y="2683"/>
                  </a:lnTo>
                  <a:lnTo>
                    <a:pt x="369" y="2683"/>
                  </a:lnTo>
                  <a:lnTo>
                    <a:pt x="369" y="448"/>
                  </a:lnTo>
                  <a:lnTo>
                    <a:pt x="395" y="421"/>
                  </a:lnTo>
                  <a:lnTo>
                    <a:pt x="421" y="395"/>
                  </a:lnTo>
                  <a:close/>
                  <a:moveTo>
                    <a:pt x="3104" y="3078"/>
                  </a:moveTo>
                  <a:lnTo>
                    <a:pt x="3104" y="4446"/>
                  </a:lnTo>
                  <a:lnTo>
                    <a:pt x="369" y="4446"/>
                  </a:lnTo>
                  <a:lnTo>
                    <a:pt x="369" y="3893"/>
                  </a:lnTo>
                  <a:lnTo>
                    <a:pt x="369" y="3078"/>
                  </a:lnTo>
                  <a:close/>
                  <a:moveTo>
                    <a:pt x="421" y="1"/>
                  </a:moveTo>
                  <a:lnTo>
                    <a:pt x="342" y="27"/>
                  </a:lnTo>
                  <a:lnTo>
                    <a:pt x="264" y="53"/>
                  </a:lnTo>
                  <a:lnTo>
                    <a:pt x="185" y="79"/>
                  </a:lnTo>
                  <a:lnTo>
                    <a:pt x="106" y="132"/>
                  </a:lnTo>
                  <a:lnTo>
                    <a:pt x="53" y="211"/>
                  </a:lnTo>
                  <a:lnTo>
                    <a:pt x="27" y="290"/>
                  </a:lnTo>
                  <a:lnTo>
                    <a:pt x="1" y="369"/>
                  </a:lnTo>
                  <a:lnTo>
                    <a:pt x="1" y="448"/>
                  </a:lnTo>
                  <a:lnTo>
                    <a:pt x="1" y="4525"/>
                  </a:lnTo>
                  <a:lnTo>
                    <a:pt x="27" y="4709"/>
                  </a:lnTo>
                  <a:lnTo>
                    <a:pt x="79" y="4867"/>
                  </a:lnTo>
                  <a:lnTo>
                    <a:pt x="500" y="5735"/>
                  </a:lnTo>
                  <a:lnTo>
                    <a:pt x="579" y="5919"/>
                  </a:lnTo>
                  <a:lnTo>
                    <a:pt x="632" y="6129"/>
                  </a:lnTo>
                  <a:lnTo>
                    <a:pt x="658" y="6313"/>
                  </a:lnTo>
                  <a:lnTo>
                    <a:pt x="684" y="6524"/>
                  </a:lnTo>
                  <a:lnTo>
                    <a:pt x="684" y="10942"/>
                  </a:lnTo>
                  <a:lnTo>
                    <a:pt x="711" y="11074"/>
                  </a:lnTo>
                  <a:lnTo>
                    <a:pt x="763" y="11179"/>
                  </a:lnTo>
                  <a:lnTo>
                    <a:pt x="869" y="11232"/>
                  </a:lnTo>
                  <a:lnTo>
                    <a:pt x="1000" y="11258"/>
                  </a:lnTo>
                  <a:lnTo>
                    <a:pt x="2473" y="11258"/>
                  </a:lnTo>
                  <a:lnTo>
                    <a:pt x="2604" y="11232"/>
                  </a:lnTo>
                  <a:lnTo>
                    <a:pt x="2683" y="11179"/>
                  </a:lnTo>
                  <a:lnTo>
                    <a:pt x="2762" y="11074"/>
                  </a:lnTo>
                  <a:lnTo>
                    <a:pt x="2789" y="10942"/>
                  </a:lnTo>
                  <a:lnTo>
                    <a:pt x="2789" y="10416"/>
                  </a:lnTo>
                  <a:lnTo>
                    <a:pt x="2762" y="10337"/>
                  </a:lnTo>
                  <a:lnTo>
                    <a:pt x="2736" y="10259"/>
                  </a:lnTo>
                  <a:lnTo>
                    <a:pt x="2657" y="10232"/>
                  </a:lnTo>
                  <a:lnTo>
                    <a:pt x="2604" y="10206"/>
                  </a:lnTo>
                  <a:lnTo>
                    <a:pt x="2526" y="10232"/>
                  </a:lnTo>
                  <a:lnTo>
                    <a:pt x="2473" y="10259"/>
                  </a:lnTo>
                  <a:lnTo>
                    <a:pt x="2420" y="10337"/>
                  </a:lnTo>
                  <a:lnTo>
                    <a:pt x="2394" y="10416"/>
                  </a:lnTo>
                  <a:lnTo>
                    <a:pt x="2394" y="10890"/>
                  </a:lnTo>
                  <a:lnTo>
                    <a:pt x="1053" y="10890"/>
                  </a:lnTo>
                  <a:lnTo>
                    <a:pt x="1053" y="6524"/>
                  </a:lnTo>
                  <a:lnTo>
                    <a:pt x="1053" y="6261"/>
                  </a:lnTo>
                  <a:lnTo>
                    <a:pt x="1000" y="6024"/>
                  </a:lnTo>
                  <a:lnTo>
                    <a:pt x="947" y="5787"/>
                  </a:lnTo>
                  <a:lnTo>
                    <a:pt x="842" y="5577"/>
                  </a:lnTo>
                  <a:lnTo>
                    <a:pt x="474" y="4814"/>
                  </a:lnTo>
                  <a:lnTo>
                    <a:pt x="2999" y="4814"/>
                  </a:lnTo>
                  <a:lnTo>
                    <a:pt x="2631" y="5577"/>
                  </a:lnTo>
                  <a:lnTo>
                    <a:pt x="2526" y="5787"/>
                  </a:lnTo>
                  <a:lnTo>
                    <a:pt x="2473" y="6024"/>
                  </a:lnTo>
                  <a:lnTo>
                    <a:pt x="2420" y="6261"/>
                  </a:lnTo>
                  <a:lnTo>
                    <a:pt x="2394" y="6524"/>
                  </a:lnTo>
                  <a:lnTo>
                    <a:pt x="2394" y="9522"/>
                  </a:lnTo>
                  <a:lnTo>
                    <a:pt x="2420" y="9601"/>
                  </a:lnTo>
                  <a:lnTo>
                    <a:pt x="2473" y="9654"/>
                  </a:lnTo>
                  <a:lnTo>
                    <a:pt x="2526" y="9706"/>
                  </a:lnTo>
                  <a:lnTo>
                    <a:pt x="2657" y="9706"/>
                  </a:lnTo>
                  <a:lnTo>
                    <a:pt x="2736" y="9654"/>
                  </a:lnTo>
                  <a:lnTo>
                    <a:pt x="2762" y="9601"/>
                  </a:lnTo>
                  <a:lnTo>
                    <a:pt x="2789" y="9522"/>
                  </a:lnTo>
                  <a:lnTo>
                    <a:pt x="2789" y="6524"/>
                  </a:lnTo>
                  <a:lnTo>
                    <a:pt x="2789" y="6313"/>
                  </a:lnTo>
                  <a:lnTo>
                    <a:pt x="2841" y="6129"/>
                  </a:lnTo>
                  <a:lnTo>
                    <a:pt x="2894" y="5919"/>
                  </a:lnTo>
                  <a:lnTo>
                    <a:pt x="2973" y="5735"/>
                  </a:lnTo>
                  <a:lnTo>
                    <a:pt x="3394" y="4867"/>
                  </a:lnTo>
                  <a:lnTo>
                    <a:pt x="3446" y="4682"/>
                  </a:lnTo>
                  <a:lnTo>
                    <a:pt x="3472" y="4472"/>
                  </a:lnTo>
                  <a:lnTo>
                    <a:pt x="3472" y="448"/>
                  </a:lnTo>
                  <a:lnTo>
                    <a:pt x="3472" y="369"/>
                  </a:lnTo>
                  <a:lnTo>
                    <a:pt x="3446" y="290"/>
                  </a:lnTo>
                  <a:lnTo>
                    <a:pt x="3394" y="211"/>
                  </a:lnTo>
                  <a:lnTo>
                    <a:pt x="3341" y="132"/>
                  </a:lnTo>
                  <a:lnTo>
                    <a:pt x="3288" y="79"/>
                  </a:lnTo>
                  <a:lnTo>
                    <a:pt x="3209" y="53"/>
                  </a:lnTo>
                  <a:lnTo>
                    <a:pt x="3131" y="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319250" y="2050975"/>
              <a:ext cx="87475" cy="322900"/>
            </a:xfrm>
            <a:custGeom>
              <a:avLst/>
              <a:gdLst/>
              <a:ahLst/>
              <a:cxnLst/>
              <a:rect l="l" t="t" r="r" b="b"/>
              <a:pathLst>
                <a:path w="3499" h="12916" extrusionOk="0">
                  <a:moveTo>
                    <a:pt x="1762" y="395"/>
                  </a:moveTo>
                  <a:lnTo>
                    <a:pt x="2026" y="421"/>
                  </a:lnTo>
                  <a:lnTo>
                    <a:pt x="2289" y="500"/>
                  </a:lnTo>
                  <a:lnTo>
                    <a:pt x="2525" y="605"/>
                  </a:lnTo>
                  <a:lnTo>
                    <a:pt x="2736" y="790"/>
                  </a:lnTo>
                  <a:lnTo>
                    <a:pt x="2893" y="974"/>
                  </a:lnTo>
                  <a:lnTo>
                    <a:pt x="3025" y="1210"/>
                  </a:lnTo>
                  <a:lnTo>
                    <a:pt x="3104" y="1473"/>
                  </a:lnTo>
                  <a:lnTo>
                    <a:pt x="3130" y="1763"/>
                  </a:lnTo>
                  <a:lnTo>
                    <a:pt x="3130" y="4340"/>
                  </a:lnTo>
                  <a:lnTo>
                    <a:pt x="395" y="4340"/>
                  </a:lnTo>
                  <a:lnTo>
                    <a:pt x="395" y="1763"/>
                  </a:lnTo>
                  <a:lnTo>
                    <a:pt x="421" y="1473"/>
                  </a:lnTo>
                  <a:lnTo>
                    <a:pt x="500" y="1210"/>
                  </a:lnTo>
                  <a:lnTo>
                    <a:pt x="631" y="974"/>
                  </a:lnTo>
                  <a:lnTo>
                    <a:pt x="789" y="790"/>
                  </a:lnTo>
                  <a:lnTo>
                    <a:pt x="1000" y="605"/>
                  </a:lnTo>
                  <a:lnTo>
                    <a:pt x="1236" y="500"/>
                  </a:lnTo>
                  <a:lnTo>
                    <a:pt x="1473" y="421"/>
                  </a:lnTo>
                  <a:lnTo>
                    <a:pt x="1762" y="395"/>
                  </a:lnTo>
                  <a:close/>
                  <a:moveTo>
                    <a:pt x="3130" y="4735"/>
                  </a:moveTo>
                  <a:lnTo>
                    <a:pt x="3130" y="6103"/>
                  </a:lnTo>
                  <a:lnTo>
                    <a:pt x="395" y="6103"/>
                  </a:lnTo>
                  <a:lnTo>
                    <a:pt x="395" y="5550"/>
                  </a:lnTo>
                  <a:lnTo>
                    <a:pt x="395" y="4735"/>
                  </a:lnTo>
                  <a:close/>
                  <a:moveTo>
                    <a:pt x="1762" y="1"/>
                  </a:moveTo>
                  <a:lnTo>
                    <a:pt x="1578" y="27"/>
                  </a:lnTo>
                  <a:lnTo>
                    <a:pt x="1394" y="53"/>
                  </a:lnTo>
                  <a:lnTo>
                    <a:pt x="1236" y="79"/>
                  </a:lnTo>
                  <a:lnTo>
                    <a:pt x="1079" y="132"/>
                  </a:lnTo>
                  <a:lnTo>
                    <a:pt x="921" y="211"/>
                  </a:lnTo>
                  <a:lnTo>
                    <a:pt x="789" y="316"/>
                  </a:lnTo>
                  <a:lnTo>
                    <a:pt x="658" y="395"/>
                  </a:lnTo>
                  <a:lnTo>
                    <a:pt x="526" y="527"/>
                  </a:lnTo>
                  <a:lnTo>
                    <a:pt x="421" y="632"/>
                  </a:lnTo>
                  <a:lnTo>
                    <a:pt x="316" y="763"/>
                  </a:lnTo>
                  <a:lnTo>
                    <a:pt x="211" y="921"/>
                  </a:lnTo>
                  <a:lnTo>
                    <a:pt x="158" y="1079"/>
                  </a:lnTo>
                  <a:lnTo>
                    <a:pt x="79" y="1237"/>
                  </a:lnTo>
                  <a:lnTo>
                    <a:pt x="53" y="1395"/>
                  </a:lnTo>
                  <a:lnTo>
                    <a:pt x="27" y="1579"/>
                  </a:lnTo>
                  <a:lnTo>
                    <a:pt x="0" y="1763"/>
                  </a:lnTo>
                  <a:lnTo>
                    <a:pt x="27" y="6182"/>
                  </a:lnTo>
                  <a:lnTo>
                    <a:pt x="53" y="6366"/>
                  </a:lnTo>
                  <a:lnTo>
                    <a:pt x="105" y="6524"/>
                  </a:lnTo>
                  <a:lnTo>
                    <a:pt x="526" y="7392"/>
                  </a:lnTo>
                  <a:lnTo>
                    <a:pt x="605" y="7576"/>
                  </a:lnTo>
                  <a:lnTo>
                    <a:pt x="658" y="7786"/>
                  </a:lnTo>
                  <a:lnTo>
                    <a:pt x="684" y="7970"/>
                  </a:lnTo>
                  <a:lnTo>
                    <a:pt x="710" y="8181"/>
                  </a:lnTo>
                  <a:lnTo>
                    <a:pt x="710" y="9391"/>
                  </a:lnTo>
                  <a:lnTo>
                    <a:pt x="710" y="9469"/>
                  </a:lnTo>
                  <a:lnTo>
                    <a:pt x="763" y="9522"/>
                  </a:lnTo>
                  <a:lnTo>
                    <a:pt x="816" y="9548"/>
                  </a:lnTo>
                  <a:lnTo>
                    <a:pt x="895" y="9575"/>
                  </a:lnTo>
                  <a:lnTo>
                    <a:pt x="973" y="9548"/>
                  </a:lnTo>
                  <a:lnTo>
                    <a:pt x="1026" y="9522"/>
                  </a:lnTo>
                  <a:lnTo>
                    <a:pt x="1079" y="9469"/>
                  </a:lnTo>
                  <a:lnTo>
                    <a:pt x="1079" y="9391"/>
                  </a:lnTo>
                  <a:lnTo>
                    <a:pt x="1079" y="8181"/>
                  </a:lnTo>
                  <a:lnTo>
                    <a:pt x="1079" y="7918"/>
                  </a:lnTo>
                  <a:lnTo>
                    <a:pt x="1026" y="7681"/>
                  </a:lnTo>
                  <a:lnTo>
                    <a:pt x="973" y="7444"/>
                  </a:lnTo>
                  <a:lnTo>
                    <a:pt x="868" y="7234"/>
                  </a:lnTo>
                  <a:lnTo>
                    <a:pt x="500" y="6471"/>
                  </a:lnTo>
                  <a:lnTo>
                    <a:pt x="2999" y="6471"/>
                  </a:lnTo>
                  <a:lnTo>
                    <a:pt x="2657" y="7234"/>
                  </a:lnTo>
                  <a:lnTo>
                    <a:pt x="2552" y="7444"/>
                  </a:lnTo>
                  <a:lnTo>
                    <a:pt x="2473" y="7681"/>
                  </a:lnTo>
                  <a:lnTo>
                    <a:pt x="2446" y="7918"/>
                  </a:lnTo>
                  <a:lnTo>
                    <a:pt x="2420" y="8181"/>
                  </a:lnTo>
                  <a:lnTo>
                    <a:pt x="2420" y="12547"/>
                  </a:lnTo>
                  <a:lnTo>
                    <a:pt x="1079" y="12547"/>
                  </a:lnTo>
                  <a:lnTo>
                    <a:pt x="1079" y="10258"/>
                  </a:lnTo>
                  <a:lnTo>
                    <a:pt x="1079" y="10206"/>
                  </a:lnTo>
                  <a:lnTo>
                    <a:pt x="1026" y="10127"/>
                  </a:lnTo>
                  <a:lnTo>
                    <a:pt x="973" y="10101"/>
                  </a:lnTo>
                  <a:lnTo>
                    <a:pt x="895" y="10074"/>
                  </a:lnTo>
                  <a:lnTo>
                    <a:pt x="816" y="10101"/>
                  </a:lnTo>
                  <a:lnTo>
                    <a:pt x="763" y="10127"/>
                  </a:lnTo>
                  <a:lnTo>
                    <a:pt x="710" y="10206"/>
                  </a:lnTo>
                  <a:lnTo>
                    <a:pt x="710" y="10258"/>
                  </a:lnTo>
                  <a:lnTo>
                    <a:pt x="710" y="12599"/>
                  </a:lnTo>
                  <a:lnTo>
                    <a:pt x="737" y="12731"/>
                  </a:lnTo>
                  <a:lnTo>
                    <a:pt x="789" y="12836"/>
                  </a:lnTo>
                  <a:lnTo>
                    <a:pt x="895" y="12889"/>
                  </a:lnTo>
                  <a:lnTo>
                    <a:pt x="1026" y="12915"/>
                  </a:lnTo>
                  <a:lnTo>
                    <a:pt x="2499" y="12915"/>
                  </a:lnTo>
                  <a:lnTo>
                    <a:pt x="2604" y="12889"/>
                  </a:lnTo>
                  <a:lnTo>
                    <a:pt x="2709" y="12836"/>
                  </a:lnTo>
                  <a:lnTo>
                    <a:pt x="2788" y="12731"/>
                  </a:lnTo>
                  <a:lnTo>
                    <a:pt x="2815" y="12599"/>
                  </a:lnTo>
                  <a:lnTo>
                    <a:pt x="2815" y="8181"/>
                  </a:lnTo>
                  <a:lnTo>
                    <a:pt x="2815" y="7970"/>
                  </a:lnTo>
                  <a:lnTo>
                    <a:pt x="2841" y="7786"/>
                  </a:lnTo>
                  <a:lnTo>
                    <a:pt x="2920" y="7576"/>
                  </a:lnTo>
                  <a:lnTo>
                    <a:pt x="2999" y="7392"/>
                  </a:lnTo>
                  <a:lnTo>
                    <a:pt x="3420" y="6524"/>
                  </a:lnTo>
                  <a:lnTo>
                    <a:pt x="3472" y="6339"/>
                  </a:lnTo>
                  <a:lnTo>
                    <a:pt x="3498" y="6129"/>
                  </a:lnTo>
                  <a:lnTo>
                    <a:pt x="3498" y="1763"/>
                  </a:lnTo>
                  <a:lnTo>
                    <a:pt x="3498" y="1579"/>
                  </a:lnTo>
                  <a:lnTo>
                    <a:pt x="3472" y="1395"/>
                  </a:lnTo>
                  <a:lnTo>
                    <a:pt x="3420" y="1237"/>
                  </a:lnTo>
                  <a:lnTo>
                    <a:pt x="3367" y="1079"/>
                  </a:lnTo>
                  <a:lnTo>
                    <a:pt x="3288" y="921"/>
                  </a:lnTo>
                  <a:lnTo>
                    <a:pt x="3209" y="763"/>
                  </a:lnTo>
                  <a:lnTo>
                    <a:pt x="3104" y="632"/>
                  </a:lnTo>
                  <a:lnTo>
                    <a:pt x="2999" y="527"/>
                  </a:lnTo>
                  <a:lnTo>
                    <a:pt x="2867" y="395"/>
                  </a:lnTo>
                  <a:lnTo>
                    <a:pt x="2736" y="316"/>
                  </a:lnTo>
                  <a:lnTo>
                    <a:pt x="2578" y="211"/>
                  </a:lnTo>
                  <a:lnTo>
                    <a:pt x="2446" y="132"/>
                  </a:lnTo>
                  <a:lnTo>
                    <a:pt x="2289" y="79"/>
                  </a:lnTo>
                  <a:lnTo>
                    <a:pt x="2104" y="53"/>
                  </a:lnTo>
                  <a:lnTo>
                    <a:pt x="1947" y="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6"/>
          <p:cNvGrpSpPr/>
          <p:nvPr/>
        </p:nvGrpSpPr>
        <p:grpSpPr>
          <a:xfrm>
            <a:off x="1386806" y="8004788"/>
            <a:ext cx="359638" cy="365749"/>
            <a:chOff x="7066900" y="2050975"/>
            <a:chExt cx="314975" cy="322900"/>
          </a:xfrm>
        </p:grpSpPr>
        <p:sp>
          <p:nvSpPr>
            <p:cNvPr id="1247" name="Google Shape;1247;p6"/>
            <p:cNvSpPr/>
            <p:nvPr/>
          </p:nvSpPr>
          <p:spPr>
            <a:xfrm>
              <a:off x="7235875" y="2139100"/>
              <a:ext cx="38175" cy="38150"/>
            </a:xfrm>
            <a:custGeom>
              <a:avLst/>
              <a:gdLst/>
              <a:ahLst/>
              <a:cxnLst/>
              <a:rect l="l" t="t" r="r" b="b"/>
              <a:pathLst>
                <a:path w="1527" h="1526" extrusionOk="0">
                  <a:moveTo>
                    <a:pt x="764" y="368"/>
                  </a:moveTo>
                  <a:lnTo>
                    <a:pt x="843" y="395"/>
                  </a:lnTo>
                  <a:lnTo>
                    <a:pt x="921" y="421"/>
                  </a:lnTo>
                  <a:lnTo>
                    <a:pt x="1027" y="500"/>
                  </a:lnTo>
                  <a:lnTo>
                    <a:pt x="1106" y="631"/>
                  </a:lnTo>
                  <a:lnTo>
                    <a:pt x="1132" y="684"/>
                  </a:lnTo>
                  <a:lnTo>
                    <a:pt x="1158" y="763"/>
                  </a:lnTo>
                  <a:lnTo>
                    <a:pt x="1132" y="842"/>
                  </a:lnTo>
                  <a:lnTo>
                    <a:pt x="1106" y="921"/>
                  </a:lnTo>
                  <a:lnTo>
                    <a:pt x="1027" y="1052"/>
                  </a:lnTo>
                  <a:lnTo>
                    <a:pt x="921" y="1131"/>
                  </a:lnTo>
                  <a:lnTo>
                    <a:pt x="843" y="1157"/>
                  </a:lnTo>
                  <a:lnTo>
                    <a:pt x="685" y="1157"/>
                  </a:lnTo>
                  <a:lnTo>
                    <a:pt x="606" y="1131"/>
                  </a:lnTo>
                  <a:lnTo>
                    <a:pt x="474" y="1052"/>
                  </a:lnTo>
                  <a:lnTo>
                    <a:pt x="395" y="921"/>
                  </a:lnTo>
                  <a:lnTo>
                    <a:pt x="369" y="842"/>
                  </a:lnTo>
                  <a:lnTo>
                    <a:pt x="369" y="763"/>
                  </a:lnTo>
                  <a:lnTo>
                    <a:pt x="369" y="684"/>
                  </a:lnTo>
                  <a:lnTo>
                    <a:pt x="395" y="631"/>
                  </a:lnTo>
                  <a:lnTo>
                    <a:pt x="474" y="500"/>
                  </a:lnTo>
                  <a:lnTo>
                    <a:pt x="606" y="421"/>
                  </a:lnTo>
                  <a:lnTo>
                    <a:pt x="685" y="395"/>
                  </a:lnTo>
                  <a:lnTo>
                    <a:pt x="764" y="368"/>
                  </a:lnTo>
                  <a:close/>
                  <a:moveTo>
                    <a:pt x="764" y="0"/>
                  </a:moveTo>
                  <a:lnTo>
                    <a:pt x="606" y="26"/>
                  </a:lnTo>
                  <a:lnTo>
                    <a:pt x="474" y="53"/>
                  </a:lnTo>
                  <a:lnTo>
                    <a:pt x="343" y="132"/>
                  </a:lnTo>
                  <a:lnTo>
                    <a:pt x="211" y="237"/>
                  </a:lnTo>
                  <a:lnTo>
                    <a:pt x="132" y="342"/>
                  </a:lnTo>
                  <a:lnTo>
                    <a:pt x="53" y="474"/>
                  </a:lnTo>
                  <a:lnTo>
                    <a:pt x="1" y="605"/>
                  </a:lnTo>
                  <a:lnTo>
                    <a:pt x="1" y="763"/>
                  </a:lnTo>
                  <a:lnTo>
                    <a:pt x="1" y="921"/>
                  </a:lnTo>
                  <a:lnTo>
                    <a:pt x="53" y="1078"/>
                  </a:lnTo>
                  <a:lnTo>
                    <a:pt x="132" y="1210"/>
                  </a:lnTo>
                  <a:lnTo>
                    <a:pt x="211" y="1315"/>
                  </a:lnTo>
                  <a:lnTo>
                    <a:pt x="343" y="1394"/>
                  </a:lnTo>
                  <a:lnTo>
                    <a:pt x="474" y="1473"/>
                  </a:lnTo>
                  <a:lnTo>
                    <a:pt x="606" y="1526"/>
                  </a:lnTo>
                  <a:lnTo>
                    <a:pt x="921" y="1526"/>
                  </a:lnTo>
                  <a:lnTo>
                    <a:pt x="1053" y="1473"/>
                  </a:lnTo>
                  <a:lnTo>
                    <a:pt x="1184" y="1394"/>
                  </a:lnTo>
                  <a:lnTo>
                    <a:pt x="1290" y="1315"/>
                  </a:lnTo>
                  <a:lnTo>
                    <a:pt x="1395" y="1210"/>
                  </a:lnTo>
                  <a:lnTo>
                    <a:pt x="1474" y="1078"/>
                  </a:lnTo>
                  <a:lnTo>
                    <a:pt x="1500" y="921"/>
                  </a:lnTo>
                  <a:lnTo>
                    <a:pt x="1526" y="763"/>
                  </a:lnTo>
                  <a:lnTo>
                    <a:pt x="1500" y="605"/>
                  </a:lnTo>
                  <a:lnTo>
                    <a:pt x="1474" y="474"/>
                  </a:lnTo>
                  <a:lnTo>
                    <a:pt x="1395" y="342"/>
                  </a:lnTo>
                  <a:lnTo>
                    <a:pt x="1290" y="237"/>
                  </a:lnTo>
                  <a:lnTo>
                    <a:pt x="1184" y="132"/>
                  </a:lnTo>
                  <a:lnTo>
                    <a:pt x="1053" y="53"/>
                  </a:lnTo>
                  <a:lnTo>
                    <a:pt x="921" y="26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7066900" y="2050975"/>
              <a:ext cx="36175" cy="36200"/>
            </a:xfrm>
            <a:custGeom>
              <a:avLst/>
              <a:gdLst/>
              <a:ahLst/>
              <a:cxnLst/>
              <a:rect l="l" t="t" r="r" b="b"/>
              <a:pathLst>
                <a:path w="1447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1"/>
                  </a:moveTo>
                  <a:lnTo>
                    <a:pt x="184" y="27"/>
                  </a:lnTo>
                  <a:lnTo>
                    <a:pt x="79" y="79"/>
                  </a:lnTo>
                  <a:lnTo>
                    <a:pt x="26" y="185"/>
                  </a:lnTo>
                  <a:lnTo>
                    <a:pt x="0" y="290"/>
                  </a:lnTo>
                  <a:lnTo>
                    <a:pt x="0" y="1158"/>
                  </a:lnTo>
                  <a:lnTo>
                    <a:pt x="26" y="1263"/>
                  </a:lnTo>
                  <a:lnTo>
                    <a:pt x="79" y="1368"/>
                  </a:lnTo>
                  <a:lnTo>
                    <a:pt x="184" y="1421"/>
                  </a:lnTo>
                  <a:lnTo>
                    <a:pt x="289" y="1447"/>
                  </a:lnTo>
                  <a:lnTo>
                    <a:pt x="1157" y="1447"/>
                  </a:lnTo>
                  <a:lnTo>
                    <a:pt x="1263" y="1421"/>
                  </a:lnTo>
                  <a:lnTo>
                    <a:pt x="1368" y="1368"/>
                  </a:lnTo>
                  <a:lnTo>
                    <a:pt x="1420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0" y="185"/>
                  </a:lnTo>
                  <a:lnTo>
                    <a:pt x="1368" y="79"/>
                  </a:lnTo>
                  <a:lnTo>
                    <a:pt x="1263" y="2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7066900" y="2291650"/>
              <a:ext cx="36175" cy="36175"/>
            </a:xfrm>
            <a:custGeom>
              <a:avLst/>
              <a:gdLst/>
              <a:ahLst/>
              <a:cxnLst/>
              <a:rect l="l" t="t" r="r" b="b"/>
              <a:pathLst>
                <a:path w="1447" h="1447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0"/>
                  </a:moveTo>
                  <a:lnTo>
                    <a:pt x="184" y="27"/>
                  </a:lnTo>
                  <a:lnTo>
                    <a:pt x="79" y="105"/>
                  </a:lnTo>
                  <a:lnTo>
                    <a:pt x="26" y="184"/>
                  </a:lnTo>
                  <a:lnTo>
                    <a:pt x="0" y="316"/>
                  </a:lnTo>
                  <a:lnTo>
                    <a:pt x="0" y="1158"/>
                  </a:lnTo>
                  <a:lnTo>
                    <a:pt x="26" y="1289"/>
                  </a:lnTo>
                  <a:lnTo>
                    <a:pt x="79" y="1368"/>
                  </a:lnTo>
                  <a:lnTo>
                    <a:pt x="184" y="1447"/>
                  </a:lnTo>
                  <a:lnTo>
                    <a:pt x="1263" y="1447"/>
                  </a:lnTo>
                  <a:lnTo>
                    <a:pt x="1368" y="1368"/>
                  </a:lnTo>
                  <a:lnTo>
                    <a:pt x="1420" y="1289"/>
                  </a:lnTo>
                  <a:lnTo>
                    <a:pt x="1447" y="1158"/>
                  </a:lnTo>
                  <a:lnTo>
                    <a:pt x="1447" y="316"/>
                  </a:lnTo>
                  <a:lnTo>
                    <a:pt x="1420" y="184"/>
                  </a:lnTo>
                  <a:lnTo>
                    <a:pt x="1368" y="105"/>
                  </a:lnTo>
                  <a:lnTo>
                    <a:pt x="1263" y="2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7307550" y="2050975"/>
              <a:ext cx="36200" cy="362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95" y="1079"/>
                  </a:lnTo>
                  <a:lnTo>
                    <a:pt x="395" y="395"/>
                  </a:lnTo>
                  <a:close/>
                  <a:moveTo>
                    <a:pt x="316" y="1"/>
                  </a:moveTo>
                  <a:lnTo>
                    <a:pt x="185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290"/>
                  </a:lnTo>
                  <a:lnTo>
                    <a:pt x="1" y="1158"/>
                  </a:lnTo>
                  <a:lnTo>
                    <a:pt x="27" y="1263"/>
                  </a:lnTo>
                  <a:lnTo>
                    <a:pt x="106" y="1368"/>
                  </a:lnTo>
                  <a:lnTo>
                    <a:pt x="185" y="1421"/>
                  </a:lnTo>
                  <a:lnTo>
                    <a:pt x="316" y="1447"/>
                  </a:lnTo>
                  <a:lnTo>
                    <a:pt x="1158" y="1447"/>
                  </a:lnTo>
                  <a:lnTo>
                    <a:pt x="1263" y="1421"/>
                  </a:lnTo>
                  <a:lnTo>
                    <a:pt x="1369" y="1368"/>
                  </a:lnTo>
                  <a:lnTo>
                    <a:pt x="1421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1" y="185"/>
                  </a:lnTo>
                  <a:lnTo>
                    <a:pt x="1369" y="79"/>
                  </a:lnTo>
                  <a:lnTo>
                    <a:pt x="1263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72207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4" y="316"/>
                  </a:lnTo>
                  <a:lnTo>
                    <a:pt x="132" y="369"/>
                  </a:lnTo>
                  <a:lnTo>
                    <a:pt x="764" y="369"/>
                  </a:lnTo>
                  <a:lnTo>
                    <a:pt x="816" y="316"/>
                  </a:lnTo>
                  <a:lnTo>
                    <a:pt x="843" y="264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71681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3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9" y="264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1155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8" y="264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273375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184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5" y="317"/>
                  </a:lnTo>
                  <a:lnTo>
                    <a:pt x="842" y="238"/>
                  </a:lnTo>
                  <a:lnTo>
                    <a:pt x="868" y="185"/>
                  </a:lnTo>
                  <a:lnTo>
                    <a:pt x="842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72207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4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4" y="343"/>
                  </a:lnTo>
                  <a:lnTo>
                    <a:pt x="816" y="317"/>
                  </a:lnTo>
                  <a:lnTo>
                    <a:pt x="843" y="238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71681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9" y="238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71155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79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8" y="238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7080050" y="22574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1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7080050" y="22048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7080050" y="2152900"/>
              <a:ext cx="9875" cy="21075"/>
            </a:xfrm>
            <a:custGeom>
              <a:avLst/>
              <a:gdLst/>
              <a:ahLst/>
              <a:cxnLst/>
              <a:rect l="l" t="t" r="r" b="b"/>
              <a:pathLst>
                <a:path w="395" h="843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5"/>
                  </a:lnTo>
                  <a:lnTo>
                    <a:pt x="368" y="106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7080050" y="2100300"/>
              <a:ext cx="9875" cy="21050"/>
            </a:xfrm>
            <a:custGeom>
              <a:avLst/>
              <a:gdLst/>
              <a:ahLst/>
              <a:cxnLst/>
              <a:rect l="l" t="t" r="r" b="b"/>
              <a:pathLst>
                <a:path w="395" h="842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4"/>
                  </a:lnTo>
                  <a:lnTo>
                    <a:pt x="368" y="105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7321375" y="2204850"/>
              <a:ext cx="9225" cy="21725"/>
            </a:xfrm>
            <a:custGeom>
              <a:avLst/>
              <a:gdLst/>
              <a:ahLst/>
              <a:cxnLst/>
              <a:rect l="l" t="t" r="r" b="b"/>
              <a:pathLst>
                <a:path w="369" h="869" extrusionOk="0">
                  <a:moveTo>
                    <a:pt x="184" y="0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0" y="763"/>
                  </a:lnTo>
                  <a:lnTo>
                    <a:pt x="53" y="816"/>
                  </a:lnTo>
                  <a:lnTo>
                    <a:pt x="105" y="868"/>
                  </a:lnTo>
                  <a:lnTo>
                    <a:pt x="263" y="868"/>
                  </a:lnTo>
                  <a:lnTo>
                    <a:pt x="316" y="816"/>
                  </a:lnTo>
                  <a:lnTo>
                    <a:pt x="342" y="763"/>
                  </a:lnTo>
                  <a:lnTo>
                    <a:pt x="368" y="684"/>
                  </a:lnTo>
                  <a:lnTo>
                    <a:pt x="368" y="211"/>
                  </a:lnTo>
                  <a:lnTo>
                    <a:pt x="342" y="132"/>
                  </a:lnTo>
                  <a:lnTo>
                    <a:pt x="316" y="79"/>
                  </a:lnTo>
                  <a:lnTo>
                    <a:pt x="263" y="2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7321375" y="2152900"/>
              <a:ext cx="9225" cy="21075"/>
            </a:xfrm>
            <a:custGeom>
              <a:avLst/>
              <a:gdLst/>
              <a:ahLst/>
              <a:cxnLst/>
              <a:rect l="l" t="t" r="r" b="b"/>
              <a:pathLst>
                <a:path w="369" h="843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5"/>
                  </a:lnTo>
                  <a:lnTo>
                    <a:pt x="342" y="106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7321375" y="2100300"/>
              <a:ext cx="9225" cy="21050"/>
            </a:xfrm>
            <a:custGeom>
              <a:avLst/>
              <a:gdLst/>
              <a:ahLst/>
              <a:cxnLst/>
              <a:rect l="l" t="t" r="r" b="b"/>
              <a:pathLst>
                <a:path w="369" h="842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126075" y="2101600"/>
              <a:ext cx="255800" cy="272275"/>
            </a:xfrm>
            <a:custGeom>
              <a:avLst/>
              <a:gdLst/>
              <a:ahLst/>
              <a:cxnLst/>
              <a:rect l="l" t="t" r="r" b="b"/>
              <a:pathLst>
                <a:path w="10232" h="10891" extrusionOk="0">
                  <a:moveTo>
                    <a:pt x="9759" y="6419"/>
                  </a:moveTo>
                  <a:lnTo>
                    <a:pt x="9811" y="6445"/>
                  </a:lnTo>
                  <a:lnTo>
                    <a:pt x="9837" y="6498"/>
                  </a:lnTo>
                  <a:lnTo>
                    <a:pt x="9837" y="10417"/>
                  </a:lnTo>
                  <a:lnTo>
                    <a:pt x="9811" y="10496"/>
                  </a:lnTo>
                  <a:lnTo>
                    <a:pt x="9759" y="10522"/>
                  </a:lnTo>
                  <a:lnTo>
                    <a:pt x="5840" y="10522"/>
                  </a:lnTo>
                  <a:lnTo>
                    <a:pt x="5761" y="10496"/>
                  </a:lnTo>
                  <a:lnTo>
                    <a:pt x="5734" y="10417"/>
                  </a:lnTo>
                  <a:lnTo>
                    <a:pt x="5734" y="6498"/>
                  </a:lnTo>
                  <a:lnTo>
                    <a:pt x="5761" y="6445"/>
                  </a:lnTo>
                  <a:lnTo>
                    <a:pt x="5840" y="6419"/>
                  </a:lnTo>
                  <a:close/>
                  <a:moveTo>
                    <a:pt x="447" y="1"/>
                  </a:moveTo>
                  <a:lnTo>
                    <a:pt x="369" y="27"/>
                  </a:lnTo>
                  <a:lnTo>
                    <a:pt x="263" y="53"/>
                  </a:lnTo>
                  <a:lnTo>
                    <a:pt x="184" y="80"/>
                  </a:lnTo>
                  <a:lnTo>
                    <a:pt x="132" y="159"/>
                  </a:lnTo>
                  <a:lnTo>
                    <a:pt x="79" y="211"/>
                  </a:lnTo>
                  <a:lnTo>
                    <a:pt x="27" y="290"/>
                  </a:lnTo>
                  <a:lnTo>
                    <a:pt x="0" y="369"/>
                  </a:lnTo>
                  <a:lnTo>
                    <a:pt x="0" y="474"/>
                  </a:lnTo>
                  <a:lnTo>
                    <a:pt x="0" y="895"/>
                  </a:lnTo>
                  <a:lnTo>
                    <a:pt x="0" y="974"/>
                  </a:lnTo>
                  <a:lnTo>
                    <a:pt x="53" y="1053"/>
                  </a:lnTo>
                  <a:lnTo>
                    <a:pt x="106" y="1079"/>
                  </a:lnTo>
                  <a:lnTo>
                    <a:pt x="184" y="1106"/>
                  </a:lnTo>
                  <a:lnTo>
                    <a:pt x="263" y="1079"/>
                  </a:lnTo>
                  <a:lnTo>
                    <a:pt x="316" y="1053"/>
                  </a:lnTo>
                  <a:lnTo>
                    <a:pt x="369" y="974"/>
                  </a:lnTo>
                  <a:lnTo>
                    <a:pt x="369" y="895"/>
                  </a:lnTo>
                  <a:lnTo>
                    <a:pt x="369" y="474"/>
                  </a:lnTo>
                  <a:lnTo>
                    <a:pt x="395" y="422"/>
                  </a:lnTo>
                  <a:lnTo>
                    <a:pt x="447" y="395"/>
                  </a:lnTo>
                  <a:lnTo>
                    <a:pt x="6550" y="395"/>
                  </a:lnTo>
                  <a:lnTo>
                    <a:pt x="6602" y="422"/>
                  </a:lnTo>
                  <a:lnTo>
                    <a:pt x="6629" y="474"/>
                  </a:lnTo>
                  <a:lnTo>
                    <a:pt x="6629" y="4157"/>
                  </a:lnTo>
                  <a:lnTo>
                    <a:pt x="5261" y="5393"/>
                  </a:lnTo>
                  <a:lnTo>
                    <a:pt x="4761" y="4840"/>
                  </a:lnTo>
                  <a:lnTo>
                    <a:pt x="4708" y="4788"/>
                  </a:lnTo>
                  <a:lnTo>
                    <a:pt x="4630" y="4762"/>
                  </a:lnTo>
                  <a:lnTo>
                    <a:pt x="4577" y="4788"/>
                  </a:lnTo>
                  <a:lnTo>
                    <a:pt x="4498" y="4814"/>
                  </a:lnTo>
                  <a:lnTo>
                    <a:pt x="4445" y="4867"/>
                  </a:lnTo>
                  <a:lnTo>
                    <a:pt x="4445" y="4946"/>
                  </a:lnTo>
                  <a:lnTo>
                    <a:pt x="4445" y="5025"/>
                  </a:lnTo>
                  <a:lnTo>
                    <a:pt x="4472" y="5077"/>
                  </a:lnTo>
                  <a:lnTo>
                    <a:pt x="4998" y="5656"/>
                  </a:lnTo>
                  <a:lnTo>
                    <a:pt x="5103" y="5735"/>
                  </a:lnTo>
                  <a:lnTo>
                    <a:pt x="5235" y="5787"/>
                  </a:lnTo>
                  <a:lnTo>
                    <a:pt x="5392" y="5761"/>
                  </a:lnTo>
                  <a:lnTo>
                    <a:pt x="5498" y="5682"/>
                  </a:lnTo>
                  <a:lnTo>
                    <a:pt x="6629" y="4656"/>
                  </a:lnTo>
                  <a:lnTo>
                    <a:pt x="6629" y="6050"/>
                  </a:lnTo>
                  <a:lnTo>
                    <a:pt x="5734" y="6050"/>
                  </a:lnTo>
                  <a:lnTo>
                    <a:pt x="5655" y="6077"/>
                  </a:lnTo>
                  <a:lnTo>
                    <a:pt x="5576" y="6129"/>
                  </a:lnTo>
                  <a:lnTo>
                    <a:pt x="5498" y="6182"/>
                  </a:lnTo>
                  <a:lnTo>
                    <a:pt x="5445" y="6235"/>
                  </a:lnTo>
                  <a:lnTo>
                    <a:pt x="5392" y="6313"/>
                  </a:lnTo>
                  <a:lnTo>
                    <a:pt x="5366" y="6419"/>
                  </a:lnTo>
                  <a:lnTo>
                    <a:pt x="5366" y="6498"/>
                  </a:lnTo>
                  <a:lnTo>
                    <a:pt x="5366" y="6655"/>
                  </a:lnTo>
                  <a:lnTo>
                    <a:pt x="447" y="6655"/>
                  </a:lnTo>
                  <a:lnTo>
                    <a:pt x="395" y="6629"/>
                  </a:lnTo>
                  <a:lnTo>
                    <a:pt x="369" y="6576"/>
                  </a:lnTo>
                  <a:lnTo>
                    <a:pt x="369" y="6340"/>
                  </a:lnTo>
                  <a:lnTo>
                    <a:pt x="2815" y="3552"/>
                  </a:lnTo>
                  <a:lnTo>
                    <a:pt x="2894" y="3499"/>
                  </a:lnTo>
                  <a:lnTo>
                    <a:pt x="2973" y="3473"/>
                  </a:lnTo>
                  <a:lnTo>
                    <a:pt x="3078" y="3499"/>
                  </a:lnTo>
                  <a:lnTo>
                    <a:pt x="3157" y="3552"/>
                  </a:lnTo>
                  <a:lnTo>
                    <a:pt x="3893" y="4420"/>
                  </a:lnTo>
                  <a:lnTo>
                    <a:pt x="3972" y="4472"/>
                  </a:lnTo>
                  <a:lnTo>
                    <a:pt x="4104" y="4472"/>
                  </a:lnTo>
                  <a:lnTo>
                    <a:pt x="4182" y="4420"/>
                  </a:lnTo>
                  <a:lnTo>
                    <a:pt x="4209" y="4367"/>
                  </a:lnTo>
                  <a:lnTo>
                    <a:pt x="4235" y="4314"/>
                  </a:lnTo>
                  <a:lnTo>
                    <a:pt x="4235" y="4236"/>
                  </a:lnTo>
                  <a:lnTo>
                    <a:pt x="4182" y="4157"/>
                  </a:lnTo>
                  <a:lnTo>
                    <a:pt x="3446" y="3289"/>
                  </a:lnTo>
                  <a:lnTo>
                    <a:pt x="3341" y="3210"/>
                  </a:lnTo>
                  <a:lnTo>
                    <a:pt x="3236" y="3157"/>
                  </a:lnTo>
                  <a:lnTo>
                    <a:pt x="3104" y="3105"/>
                  </a:lnTo>
                  <a:lnTo>
                    <a:pt x="2973" y="3078"/>
                  </a:lnTo>
                  <a:lnTo>
                    <a:pt x="2841" y="3105"/>
                  </a:lnTo>
                  <a:lnTo>
                    <a:pt x="2736" y="3157"/>
                  </a:lnTo>
                  <a:lnTo>
                    <a:pt x="2631" y="3210"/>
                  </a:lnTo>
                  <a:lnTo>
                    <a:pt x="2525" y="3289"/>
                  </a:lnTo>
                  <a:lnTo>
                    <a:pt x="369" y="5761"/>
                  </a:lnTo>
                  <a:lnTo>
                    <a:pt x="369" y="1789"/>
                  </a:lnTo>
                  <a:lnTo>
                    <a:pt x="369" y="1710"/>
                  </a:lnTo>
                  <a:lnTo>
                    <a:pt x="316" y="1658"/>
                  </a:lnTo>
                  <a:lnTo>
                    <a:pt x="263" y="1605"/>
                  </a:lnTo>
                  <a:lnTo>
                    <a:pt x="106" y="1605"/>
                  </a:lnTo>
                  <a:lnTo>
                    <a:pt x="53" y="1658"/>
                  </a:lnTo>
                  <a:lnTo>
                    <a:pt x="27" y="1710"/>
                  </a:lnTo>
                  <a:lnTo>
                    <a:pt x="0" y="1789"/>
                  </a:lnTo>
                  <a:lnTo>
                    <a:pt x="0" y="6576"/>
                  </a:lnTo>
                  <a:lnTo>
                    <a:pt x="0" y="6655"/>
                  </a:lnTo>
                  <a:lnTo>
                    <a:pt x="27" y="6761"/>
                  </a:lnTo>
                  <a:lnTo>
                    <a:pt x="79" y="6839"/>
                  </a:lnTo>
                  <a:lnTo>
                    <a:pt x="132" y="6892"/>
                  </a:lnTo>
                  <a:lnTo>
                    <a:pt x="184" y="6945"/>
                  </a:lnTo>
                  <a:lnTo>
                    <a:pt x="263" y="6997"/>
                  </a:lnTo>
                  <a:lnTo>
                    <a:pt x="369" y="7024"/>
                  </a:lnTo>
                  <a:lnTo>
                    <a:pt x="5366" y="7024"/>
                  </a:lnTo>
                  <a:lnTo>
                    <a:pt x="5366" y="10417"/>
                  </a:lnTo>
                  <a:lnTo>
                    <a:pt x="5366" y="10522"/>
                  </a:lnTo>
                  <a:lnTo>
                    <a:pt x="5392" y="10601"/>
                  </a:lnTo>
                  <a:lnTo>
                    <a:pt x="5445" y="10680"/>
                  </a:lnTo>
                  <a:lnTo>
                    <a:pt x="5498" y="10759"/>
                  </a:lnTo>
                  <a:lnTo>
                    <a:pt x="5576" y="10811"/>
                  </a:lnTo>
                  <a:lnTo>
                    <a:pt x="5655" y="10864"/>
                  </a:lnTo>
                  <a:lnTo>
                    <a:pt x="5734" y="10890"/>
                  </a:lnTo>
                  <a:lnTo>
                    <a:pt x="9837" y="10890"/>
                  </a:lnTo>
                  <a:lnTo>
                    <a:pt x="9943" y="10864"/>
                  </a:lnTo>
                  <a:lnTo>
                    <a:pt x="10022" y="10811"/>
                  </a:lnTo>
                  <a:lnTo>
                    <a:pt x="10074" y="10759"/>
                  </a:lnTo>
                  <a:lnTo>
                    <a:pt x="10127" y="10680"/>
                  </a:lnTo>
                  <a:lnTo>
                    <a:pt x="10179" y="10601"/>
                  </a:lnTo>
                  <a:lnTo>
                    <a:pt x="10206" y="10522"/>
                  </a:lnTo>
                  <a:lnTo>
                    <a:pt x="10232" y="10417"/>
                  </a:lnTo>
                  <a:lnTo>
                    <a:pt x="10232" y="6498"/>
                  </a:lnTo>
                  <a:lnTo>
                    <a:pt x="10206" y="6419"/>
                  </a:lnTo>
                  <a:lnTo>
                    <a:pt x="10179" y="6313"/>
                  </a:lnTo>
                  <a:lnTo>
                    <a:pt x="10127" y="6235"/>
                  </a:lnTo>
                  <a:lnTo>
                    <a:pt x="10074" y="6182"/>
                  </a:lnTo>
                  <a:lnTo>
                    <a:pt x="10022" y="6129"/>
                  </a:lnTo>
                  <a:lnTo>
                    <a:pt x="9943" y="6077"/>
                  </a:lnTo>
                  <a:lnTo>
                    <a:pt x="9837" y="6050"/>
                  </a:lnTo>
                  <a:lnTo>
                    <a:pt x="7023" y="6050"/>
                  </a:lnTo>
                  <a:lnTo>
                    <a:pt x="7023" y="474"/>
                  </a:lnTo>
                  <a:lnTo>
                    <a:pt x="6997" y="369"/>
                  </a:lnTo>
                  <a:lnTo>
                    <a:pt x="6971" y="290"/>
                  </a:lnTo>
                  <a:lnTo>
                    <a:pt x="6944" y="211"/>
                  </a:lnTo>
                  <a:lnTo>
                    <a:pt x="6892" y="159"/>
                  </a:lnTo>
                  <a:lnTo>
                    <a:pt x="6813" y="80"/>
                  </a:lnTo>
                  <a:lnTo>
                    <a:pt x="6734" y="53"/>
                  </a:lnTo>
                  <a:lnTo>
                    <a:pt x="6655" y="27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7304925" y="2274550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27" y="27"/>
                  </a:lnTo>
                  <a:lnTo>
                    <a:pt x="80" y="316"/>
                  </a:lnTo>
                  <a:lnTo>
                    <a:pt x="27" y="369"/>
                  </a:lnTo>
                  <a:lnTo>
                    <a:pt x="1" y="421"/>
                  </a:lnTo>
                  <a:lnTo>
                    <a:pt x="1" y="500"/>
                  </a:lnTo>
                  <a:lnTo>
                    <a:pt x="27" y="579"/>
                  </a:lnTo>
                  <a:lnTo>
                    <a:pt x="80" y="632"/>
                  </a:lnTo>
                  <a:lnTo>
                    <a:pt x="158" y="658"/>
                  </a:lnTo>
                  <a:lnTo>
                    <a:pt x="211" y="658"/>
                  </a:lnTo>
                  <a:lnTo>
                    <a:pt x="290" y="632"/>
                  </a:lnTo>
                  <a:lnTo>
                    <a:pt x="448" y="526"/>
                  </a:lnTo>
                  <a:lnTo>
                    <a:pt x="448" y="947"/>
                  </a:lnTo>
                  <a:lnTo>
                    <a:pt x="474" y="1000"/>
                  </a:lnTo>
                  <a:lnTo>
                    <a:pt x="500" y="1079"/>
                  </a:lnTo>
                  <a:lnTo>
                    <a:pt x="553" y="1105"/>
                  </a:lnTo>
                  <a:lnTo>
                    <a:pt x="632" y="1131"/>
                  </a:lnTo>
                  <a:lnTo>
                    <a:pt x="711" y="1105"/>
                  </a:lnTo>
                  <a:lnTo>
                    <a:pt x="763" y="1079"/>
                  </a:lnTo>
                  <a:lnTo>
                    <a:pt x="816" y="1000"/>
                  </a:lnTo>
                  <a:lnTo>
                    <a:pt x="816" y="947"/>
                  </a:lnTo>
                  <a:lnTo>
                    <a:pt x="816" y="526"/>
                  </a:lnTo>
                  <a:lnTo>
                    <a:pt x="974" y="632"/>
                  </a:lnTo>
                  <a:lnTo>
                    <a:pt x="1079" y="658"/>
                  </a:lnTo>
                  <a:lnTo>
                    <a:pt x="1158" y="632"/>
                  </a:lnTo>
                  <a:lnTo>
                    <a:pt x="1237" y="579"/>
                  </a:lnTo>
                  <a:lnTo>
                    <a:pt x="1263" y="500"/>
                  </a:lnTo>
                  <a:lnTo>
                    <a:pt x="1263" y="421"/>
                  </a:lnTo>
                  <a:lnTo>
                    <a:pt x="1237" y="369"/>
                  </a:lnTo>
                  <a:lnTo>
                    <a:pt x="1184" y="316"/>
                  </a:lnTo>
                  <a:lnTo>
                    <a:pt x="737" y="2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7304925" y="2323875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53" y="26"/>
                  </a:lnTo>
                  <a:lnTo>
                    <a:pt x="500" y="53"/>
                  </a:lnTo>
                  <a:lnTo>
                    <a:pt x="474" y="105"/>
                  </a:lnTo>
                  <a:lnTo>
                    <a:pt x="448" y="184"/>
                  </a:lnTo>
                  <a:lnTo>
                    <a:pt x="448" y="605"/>
                  </a:lnTo>
                  <a:lnTo>
                    <a:pt x="290" y="500"/>
                  </a:lnTo>
                  <a:lnTo>
                    <a:pt x="211" y="474"/>
                  </a:lnTo>
                  <a:lnTo>
                    <a:pt x="158" y="474"/>
                  </a:lnTo>
                  <a:lnTo>
                    <a:pt x="80" y="500"/>
                  </a:lnTo>
                  <a:lnTo>
                    <a:pt x="27" y="552"/>
                  </a:lnTo>
                  <a:lnTo>
                    <a:pt x="1" y="631"/>
                  </a:lnTo>
                  <a:lnTo>
                    <a:pt x="1" y="710"/>
                  </a:lnTo>
                  <a:lnTo>
                    <a:pt x="27" y="763"/>
                  </a:lnTo>
                  <a:lnTo>
                    <a:pt x="80" y="815"/>
                  </a:lnTo>
                  <a:lnTo>
                    <a:pt x="527" y="1105"/>
                  </a:lnTo>
                  <a:lnTo>
                    <a:pt x="632" y="1131"/>
                  </a:lnTo>
                  <a:lnTo>
                    <a:pt x="737" y="1105"/>
                  </a:lnTo>
                  <a:lnTo>
                    <a:pt x="1184" y="815"/>
                  </a:lnTo>
                  <a:lnTo>
                    <a:pt x="1237" y="763"/>
                  </a:lnTo>
                  <a:lnTo>
                    <a:pt x="1263" y="710"/>
                  </a:lnTo>
                  <a:lnTo>
                    <a:pt x="1263" y="631"/>
                  </a:lnTo>
                  <a:lnTo>
                    <a:pt x="1237" y="552"/>
                  </a:lnTo>
                  <a:lnTo>
                    <a:pt x="1184" y="500"/>
                  </a:lnTo>
                  <a:lnTo>
                    <a:pt x="1132" y="474"/>
                  </a:lnTo>
                  <a:lnTo>
                    <a:pt x="1053" y="474"/>
                  </a:lnTo>
                  <a:lnTo>
                    <a:pt x="974" y="500"/>
                  </a:lnTo>
                  <a:lnTo>
                    <a:pt x="816" y="605"/>
                  </a:lnTo>
                  <a:lnTo>
                    <a:pt x="816" y="184"/>
                  </a:lnTo>
                  <a:lnTo>
                    <a:pt x="816" y="105"/>
                  </a:lnTo>
                  <a:lnTo>
                    <a:pt x="763" y="53"/>
                  </a:lnTo>
                  <a:lnTo>
                    <a:pt x="711" y="2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73312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632" y="1"/>
                  </a:moveTo>
                  <a:lnTo>
                    <a:pt x="553" y="27"/>
                  </a:lnTo>
                  <a:lnTo>
                    <a:pt x="500" y="80"/>
                  </a:lnTo>
                  <a:lnTo>
                    <a:pt x="474" y="132"/>
                  </a:lnTo>
                  <a:lnTo>
                    <a:pt x="474" y="211"/>
                  </a:lnTo>
                  <a:lnTo>
                    <a:pt x="500" y="290"/>
                  </a:lnTo>
                  <a:lnTo>
                    <a:pt x="606" y="448"/>
                  </a:lnTo>
                  <a:lnTo>
                    <a:pt x="132" y="448"/>
                  </a:lnTo>
                  <a:lnTo>
                    <a:pt x="53" y="501"/>
                  </a:lnTo>
                  <a:lnTo>
                    <a:pt x="27" y="553"/>
                  </a:lnTo>
                  <a:lnTo>
                    <a:pt x="1" y="632"/>
                  </a:lnTo>
                  <a:lnTo>
                    <a:pt x="27" y="711"/>
                  </a:lnTo>
                  <a:lnTo>
                    <a:pt x="53" y="764"/>
                  </a:lnTo>
                  <a:lnTo>
                    <a:pt x="132" y="816"/>
                  </a:lnTo>
                  <a:lnTo>
                    <a:pt x="606" y="816"/>
                  </a:lnTo>
                  <a:lnTo>
                    <a:pt x="500" y="974"/>
                  </a:lnTo>
                  <a:lnTo>
                    <a:pt x="474" y="1053"/>
                  </a:lnTo>
                  <a:lnTo>
                    <a:pt x="474" y="1106"/>
                  </a:lnTo>
                  <a:lnTo>
                    <a:pt x="500" y="1185"/>
                  </a:lnTo>
                  <a:lnTo>
                    <a:pt x="553" y="1237"/>
                  </a:lnTo>
                  <a:lnTo>
                    <a:pt x="658" y="1263"/>
                  </a:lnTo>
                  <a:lnTo>
                    <a:pt x="763" y="1237"/>
                  </a:lnTo>
                  <a:lnTo>
                    <a:pt x="816" y="1185"/>
                  </a:lnTo>
                  <a:lnTo>
                    <a:pt x="1105" y="737"/>
                  </a:lnTo>
                  <a:lnTo>
                    <a:pt x="1132" y="632"/>
                  </a:lnTo>
                  <a:lnTo>
                    <a:pt x="1105" y="527"/>
                  </a:lnTo>
                  <a:lnTo>
                    <a:pt x="816" y="80"/>
                  </a:lnTo>
                  <a:lnTo>
                    <a:pt x="763" y="2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72819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421" y="1"/>
                  </a:moveTo>
                  <a:lnTo>
                    <a:pt x="368" y="27"/>
                  </a:lnTo>
                  <a:lnTo>
                    <a:pt x="316" y="80"/>
                  </a:lnTo>
                  <a:lnTo>
                    <a:pt x="26" y="527"/>
                  </a:lnTo>
                  <a:lnTo>
                    <a:pt x="0" y="632"/>
                  </a:lnTo>
                  <a:lnTo>
                    <a:pt x="26" y="737"/>
                  </a:lnTo>
                  <a:lnTo>
                    <a:pt x="316" y="1185"/>
                  </a:lnTo>
                  <a:lnTo>
                    <a:pt x="395" y="1237"/>
                  </a:lnTo>
                  <a:lnTo>
                    <a:pt x="473" y="1263"/>
                  </a:lnTo>
                  <a:lnTo>
                    <a:pt x="579" y="1237"/>
                  </a:lnTo>
                  <a:lnTo>
                    <a:pt x="631" y="1185"/>
                  </a:lnTo>
                  <a:lnTo>
                    <a:pt x="658" y="1106"/>
                  </a:lnTo>
                  <a:lnTo>
                    <a:pt x="658" y="1053"/>
                  </a:lnTo>
                  <a:lnTo>
                    <a:pt x="631" y="974"/>
                  </a:lnTo>
                  <a:lnTo>
                    <a:pt x="552" y="816"/>
                  </a:lnTo>
                  <a:lnTo>
                    <a:pt x="1026" y="816"/>
                  </a:lnTo>
                  <a:lnTo>
                    <a:pt x="1078" y="764"/>
                  </a:lnTo>
                  <a:lnTo>
                    <a:pt x="1105" y="711"/>
                  </a:lnTo>
                  <a:lnTo>
                    <a:pt x="1131" y="632"/>
                  </a:lnTo>
                  <a:lnTo>
                    <a:pt x="1105" y="553"/>
                  </a:lnTo>
                  <a:lnTo>
                    <a:pt x="1078" y="501"/>
                  </a:lnTo>
                  <a:lnTo>
                    <a:pt x="1026" y="448"/>
                  </a:lnTo>
                  <a:lnTo>
                    <a:pt x="552" y="448"/>
                  </a:lnTo>
                  <a:lnTo>
                    <a:pt x="631" y="290"/>
                  </a:lnTo>
                  <a:lnTo>
                    <a:pt x="658" y="211"/>
                  </a:lnTo>
                  <a:lnTo>
                    <a:pt x="658" y="132"/>
                  </a:lnTo>
                  <a:lnTo>
                    <a:pt x="631" y="80"/>
                  </a:lnTo>
                  <a:lnTo>
                    <a:pt x="579" y="2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6"/>
          <p:cNvGrpSpPr/>
          <p:nvPr/>
        </p:nvGrpSpPr>
        <p:grpSpPr>
          <a:xfrm>
            <a:off x="4735121" y="6433514"/>
            <a:ext cx="368659" cy="364248"/>
            <a:chOff x="238125" y="2763775"/>
            <a:chExt cx="322875" cy="321575"/>
          </a:xfrm>
        </p:grpSpPr>
        <p:sp>
          <p:nvSpPr>
            <p:cNvPr id="1271" name="Google Shape;1271;p6"/>
            <p:cNvSpPr/>
            <p:nvPr/>
          </p:nvSpPr>
          <p:spPr>
            <a:xfrm>
              <a:off x="343325" y="2763775"/>
              <a:ext cx="217675" cy="321575"/>
            </a:xfrm>
            <a:custGeom>
              <a:avLst/>
              <a:gdLst/>
              <a:ahLst/>
              <a:cxnLst/>
              <a:rect l="l" t="t" r="r" b="b"/>
              <a:pathLst>
                <a:path w="8707" h="12863" extrusionOk="0">
                  <a:moveTo>
                    <a:pt x="4972" y="1079"/>
                  </a:moveTo>
                  <a:lnTo>
                    <a:pt x="4972" y="1526"/>
                  </a:lnTo>
                  <a:lnTo>
                    <a:pt x="3735" y="1526"/>
                  </a:lnTo>
                  <a:lnTo>
                    <a:pt x="3735" y="1079"/>
                  </a:lnTo>
                  <a:close/>
                  <a:moveTo>
                    <a:pt x="8312" y="9811"/>
                  </a:moveTo>
                  <a:lnTo>
                    <a:pt x="8312" y="10390"/>
                  </a:lnTo>
                  <a:lnTo>
                    <a:pt x="5629" y="10390"/>
                  </a:lnTo>
                  <a:lnTo>
                    <a:pt x="5577" y="10442"/>
                  </a:lnTo>
                  <a:lnTo>
                    <a:pt x="5550" y="10495"/>
                  </a:lnTo>
                  <a:lnTo>
                    <a:pt x="5524" y="10574"/>
                  </a:lnTo>
                  <a:lnTo>
                    <a:pt x="5550" y="10653"/>
                  </a:lnTo>
                  <a:lnTo>
                    <a:pt x="5577" y="10706"/>
                  </a:lnTo>
                  <a:lnTo>
                    <a:pt x="5629" y="10758"/>
                  </a:lnTo>
                  <a:lnTo>
                    <a:pt x="6786" y="10758"/>
                  </a:lnTo>
                  <a:lnTo>
                    <a:pt x="6839" y="11442"/>
                  </a:lnTo>
                  <a:lnTo>
                    <a:pt x="1842" y="11442"/>
                  </a:lnTo>
                  <a:lnTo>
                    <a:pt x="1920" y="10758"/>
                  </a:lnTo>
                  <a:lnTo>
                    <a:pt x="4893" y="10758"/>
                  </a:lnTo>
                  <a:lnTo>
                    <a:pt x="4972" y="10706"/>
                  </a:lnTo>
                  <a:lnTo>
                    <a:pt x="4998" y="10653"/>
                  </a:lnTo>
                  <a:lnTo>
                    <a:pt x="5024" y="10574"/>
                  </a:lnTo>
                  <a:lnTo>
                    <a:pt x="4998" y="10495"/>
                  </a:lnTo>
                  <a:lnTo>
                    <a:pt x="4972" y="10442"/>
                  </a:lnTo>
                  <a:lnTo>
                    <a:pt x="4893" y="10390"/>
                  </a:lnTo>
                  <a:lnTo>
                    <a:pt x="369" y="10390"/>
                  </a:lnTo>
                  <a:lnTo>
                    <a:pt x="369" y="9811"/>
                  </a:lnTo>
                  <a:close/>
                  <a:moveTo>
                    <a:pt x="4340" y="0"/>
                  </a:moveTo>
                  <a:lnTo>
                    <a:pt x="4261" y="27"/>
                  </a:lnTo>
                  <a:lnTo>
                    <a:pt x="4209" y="53"/>
                  </a:lnTo>
                  <a:lnTo>
                    <a:pt x="4182" y="132"/>
                  </a:lnTo>
                  <a:lnTo>
                    <a:pt x="4156" y="185"/>
                  </a:lnTo>
                  <a:lnTo>
                    <a:pt x="4156" y="684"/>
                  </a:lnTo>
                  <a:lnTo>
                    <a:pt x="3683" y="684"/>
                  </a:lnTo>
                  <a:lnTo>
                    <a:pt x="3551" y="711"/>
                  </a:lnTo>
                  <a:lnTo>
                    <a:pt x="3446" y="789"/>
                  </a:lnTo>
                  <a:lnTo>
                    <a:pt x="3393" y="895"/>
                  </a:lnTo>
                  <a:lnTo>
                    <a:pt x="3367" y="1000"/>
                  </a:lnTo>
                  <a:lnTo>
                    <a:pt x="3367" y="1526"/>
                  </a:lnTo>
                  <a:lnTo>
                    <a:pt x="895" y="1526"/>
                  </a:lnTo>
                  <a:lnTo>
                    <a:pt x="789" y="1552"/>
                  </a:lnTo>
                  <a:lnTo>
                    <a:pt x="684" y="1631"/>
                  </a:lnTo>
                  <a:lnTo>
                    <a:pt x="605" y="1710"/>
                  </a:lnTo>
                  <a:lnTo>
                    <a:pt x="579" y="1842"/>
                  </a:lnTo>
                  <a:lnTo>
                    <a:pt x="579" y="3814"/>
                  </a:lnTo>
                  <a:lnTo>
                    <a:pt x="605" y="3893"/>
                  </a:lnTo>
                  <a:lnTo>
                    <a:pt x="658" y="3946"/>
                  </a:lnTo>
                  <a:lnTo>
                    <a:pt x="711" y="3998"/>
                  </a:lnTo>
                  <a:lnTo>
                    <a:pt x="842" y="3998"/>
                  </a:lnTo>
                  <a:lnTo>
                    <a:pt x="921" y="3946"/>
                  </a:lnTo>
                  <a:lnTo>
                    <a:pt x="947" y="3893"/>
                  </a:lnTo>
                  <a:lnTo>
                    <a:pt x="974" y="3814"/>
                  </a:lnTo>
                  <a:lnTo>
                    <a:pt x="974" y="1920"/>
                  </a:lnTo>
                  <a:lnTo>
                    <a:pt x="7733" y="1920"/>
                  </a:lnTo>
                  <a:lnTo>
                    <a:pt x="7733" y="9443"/>
                  </a:lnTo>
                  <a:lnTo>
                    <a:pt x="974" y="9443"/>
                  </a:lnTo>
                  <a:lnTo>
                    <a:pt x="974" y="4709"/>
                  </a:lnTo>
                  <a:lnTo>
                    <a:pt x="947" y="4630"/>
                  </a:lnTo>
                  <a:lnTo>
                    <a:pt x="921" y="4577"/>
                  </a:lnTo>
                  <a:lnTo>
                    <a:pt x="842" y="4524"/>
                  </a:lnTo>
                  <a:lnTo>
                    <a:pt x="789" y="4498"/>
                  </a:lnTo>
                  <a:lnTo>
                    <a:pt x="711" y="4524"/>
                  </a:lnTo>
                  <a:lnTo>
                    <a:pt x="658" y="4577"/>
                  </a:lnTo>
                  <a:lnTo>
                    <a:pt x="605" y="4630"/>
                  </a:lnTo>
                  <a:lnTo>
                    <a:pt x="579" y="4709"/>
                  </a:lnTo>
                  <a:lnTo>
                    <a:pt x="579" y="9443"/>
                  </a:lnTo>
                  <a:lnTo>
                    <a:pt x="316" y="9443"/>
                  </a:lnTo>
                  <a:lnTo>
                    <a:pt x="185" y="9469"/>
                  </a:lnTo>
                  <a:lnTo>
                    <a:pt x="79" y="9522"/>
                  </a:lnTo>
                  <a:lnTo>
                    <a:pt x="27" y="9627"/>
                  </a:lnTo>
                  <a:lnTo>
                    <a:pt x="0" y="9759"/>
                  </a:lnTo>
                  <a:lnTo>
                    <a:pt x="0" y="10442"/>
                  </a:lnTo>
                  <a:lnTo>
                    <a:pt x="27" y="10574"/>
                  </a:lnTo>
                  <a:lnTo>
                    <a:pt x="79" y="10679"/>
                  </a:lnTo>
                  <a:lnTo>
                    <a:pt x="185" y="10732"/>
                  </a:lnTo>
                  <a:lnTo>
                    <a:pt x="316" y="10758"/>
                  </a:lnTo>
                  <a:lnTo>
                    <a:pt x="1526" y="10758"/>
                  </a:lnTo>
                  <a:lnTo>
                    <a:pt x="1342" y="12652"/>
                  </a:lnTo>
                  <a:lnTo>
                    <a:pt x="1368" y="12731"/>
                  </a:lnTo>
                  <a:lnTo>
                    <a:pt x="1394" y="12783"/>
                  </a:lnTo>
                  <a:lnTo>
                    <a:pt x="1447" y="12836"/>
                  </a:lnTo>
                  <a:lnTo>
                    <a:pt x="1526" y="12862"/>
                  </a:lnTo>
                  <a:lnTo>
                    <a:pt x="1605" y="12836"/>
                  </a:lnTo>
                  <a:lnTo>
                    <a:pt x="1657" y="12810"/>
                  </a:lnTo>
                  <a:lnTo>
                    <a:pt x="1710" y="12757"/>
                  </a:lnTo>
                  <a:lnTo>
                    <a:pt x="1736" y="12678"/>
                  </a:lnTo>
                  <a:lnTo>
                    <a:pt x="1815" y="11810"/>
                  </a:lnTo>
                  <a:lnTo>
                    <a:pt x="6892" y="11810"/>
                  </a:lnTo>
                  <a:lnTo>
                    <a:pt x="6971" y="12678"/>
                  </a:lnTo>
                  <a:lnTo>
                    <a:pt x="6997" y="12757"/>
                  </a:lnTo>
                  <a:lnTo>
                    <a:pt x="7023" y="12810"/>
                  </a:lnTo>
                  <a:lnTo>
                    <a:pt x="7076" y="12836"/>
                  </a:lnTo>
                  <a:lnTo>
                    <a:pt x="7155" y="12862"/>
                  </a:lnTo>
                  <a:lnTo>
                    <a:pt x="7181" y="12862"/>
                  </a:lnTo>
                  <a:lnTo>
                    <a:pt x="7260" y="12836"/>
                  </a:lnTo>
                  <a:lnTo>
                    <a:pt x="7312" y="12783"/>
                  </a:lnTo>
                  <a:lnTo>
                    <a:pt x="7339" y="12731"/>
                  </a:lnTo>
                  <a:lnTo>
                    <a:pt x="7339" y="12652"/>
                  </a:lnTo>
                  <a:lnTo>
                    <a:pt x="7155" y="10758"/>
                  </a:lnTo>
                  <a:lnTo>
                    <a:pt x="8391" y="10758"/>
                  </a:lnTo>
                  <a:lnTo>
                    <a:pt x="8522" y="10732"/>
                  </a:lnTo>
                  <a:lnTo>
                    <a:pt x="8601" y="10679"/>
                  </a:lnTo>
                  <a:lnTo>
                    <a:pt x="8680" y="10574"/>
                  </a:lnTo>
                  <a:lnTo>
                    <a:pt x="8707" y="10442"/>
                  </a:lnTo>
                  <a:lnTo>
                    <a:pt x="8707" y="9759"/>
                  </a:lnTo>
                  <a:lnTo>
                    <a:pt x="8680" y="9627"/>
                  </a:lnTo>
                  <a:lnTo>
                    <a:pt x="8601" y="9522"/>
                  </a:lnTo>
                  <a:lnTo>
                    <a:pt x="8522" y="9469"/>
                  </a:lnTo>
                  <a:lnTo>
                    <a:pt x="8391" y="9443"/>
                  </a:lnTo>
                  <a:lnTo>
                    <a:pt x="8102" y="9443"/>
                  </a:lnTo>
                  <a:lnTo>
                    <a:pt x="8102" y="1842"/>
                  </a:lnTo>
                  <a:lnTo>
                    <a:pt x="8075" y="1710"/>
                  </a:lnTo>
                  <a:lnTo>
                    <a:pt x="8023" y="1631"/>
                  </a:lnTo>
                  <a:lnTo>
                    <a:pt x="7917" y="1552"/>
                  </a:lnTo>
                  <a:lnTo>
                    <a:pt x="7786" y="1526"/>
                  </a:lnTo>
                  <a:lnTo>
                    <a:pt x="5340" y="1526"/>
                  </a:lnTo>
                  <a:lnTo>
                    <a:pt x="5340" y="1000"/>
                  </a:lnTo>
                  <a:lnTo>
                    <a:pt x="5313" y="895"/>
                  </a:lnTo>
                  <a:lnTo>
                    <a:pt x="5235" y="789"/>
                  </a:lnTo>
                  <a:lnTo>
                    <a:pt x="5156" y="711"/>
                  </a:lnTo>
                  <a:lnTo>
                    <a:pt x="5024" y="684"/>
                  </a:lnTo>
                  <a:lnTo>
                    <a:pt x="4524" y="684"/>
                  </a:lnTo>
                  <a:lnTo>
                    <a:pt x="4524" y="185"/>
                  </a:lnTo>
                  <a:lnTo>
                    <a:pt x="4524" y="132"/>
                  </a:lnTo>
                  <a:lnTo>
                    <a:pt x="4472" y="53"/>
                  </a:lnTo>
                  <a:lnTo>
                    <a:pt x="4419" y="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398550" y="2836100"/>
              <a:ext cx="107225" cy="138775"/>
            </a:xfrm>
            <a:custGeom>
              <a:avLst/>
              <a:gdLst/>
              <a:ahLst/>
              <a:cxnLst/>
              <a:rect l="l" t="t" r="r" b="b"/>
              <a:pathLst>
                <a:path w="4289" h="5551" extrusionOk="0">
                  <a:moveTo>
                    <a:pt x="3262" y="369"/>
                  </a:moveTo>
                  <a:lnTo>
                    <a:pt x="3289" y="395"/>
                  </a:lnTo>
                  <a:lnTo>
                    <a:pt x="3289" y="632"/>
                  </a:lnTo>
                  <a:lnTo>
                    <a:pt x="3289" y="685"/>
                  </a:lnTo>
                  <a:lnTo>
                    <a:pt x="3262" y="711"/>
                  </a:lnTo>
                  <a:lnTo>
                    <a:pt x="3052" y="948"/>
                  </a:lnTo>
                  <a:lnTo>
                    <a:pt x="2894" y="1211"/>
                  </a:lnTo>
                  <a:lnTo>
                    <a:pt x="2789" y="1474"/>
                  </a:lnTo>
                  <a:lnTo>
                    <a:pt x="2763" y="1737"/>
                  </a:lnTo>
                  <a:lnTo>
                    <a:pt x="2789" y="1921"/>
                  </a:lnTo>
                  <a:lnTo>
                    <a:pt x="2815" y="2079"/>
                  </a:lnTo>
                  <a:lnTo>
                    <a:pt x="2920" y="2263"/>
                  </a:lnTo>
                  <a:lnTo>
                    <a:pt x="3026" y="2394"/>
                  </a:lnTo>
                  <a:lnTo>
                    <a:pt x="3368" y="2762"/>
                  </a:lnTo>
                  <a:lnTo>
                    <a:pt x="3525" y="2920"/>
                  </a:lnTo>
                  <a:lnTo>
                    <a:pt x="3657" y="3104"/>
                  </a:lnTo>
                  <a:lnTo>
                    <a:pt x="3762" y="3288"/>
                  </a:lnTo>
                  <a:lnTo>
                    <a:pt x="3841" y="3499"/>
                  </a:lnTo>
                  <a:lnTo>
                    <a:pt x="3894" y="3709"/>
                  </a:lnTo>
                  <a:lnTo>
                    <a:pt x="3894" y="3920"/>
                  </a:lnTo>
                  <a:lnTo>
                    <a:pt x="3867" y="4209"/>
                  </a:lnTo>
                  <a:lnTo>
                    <a:pt x="3815" y="4498"/>
                  </a:lnTo>
                  <a:lnTo>
                    <a:pt x="3683" y="4761"/>
                  </a:lnTo>
                  <a:lnTo>
                    <a:pt x="3525" y="5024"/>
                  </a:lnTo>
                  <a:lnTo>
                    <a:pt x="3446" y="5103"/>
                  </a:lnTo>
                  <a:lnTo>
                    <a:pt x="3368" y="5130"/>
                  </a:lnTo>
                  <a:lnTo>
                    <a:pt x="3289" y="5182"/>
                  </a:lnTo>
                  <a:lnTo>
                    <a:pt x="1000" y="5182"/>
                  </a:lnTo>
                  <a:lnTo>
                    <a:pt x="921" y="5130"/>
                  </a:lnTo>
                  <a:lnTo>
                    <a:pt x="816" y="5103"/>
                  </a:lnTo>
                  <a:lnTo>
                    <a:pt x="764" y="5024"/>
                  </a:lnTo>
                  <a:lnTo>
                    <a:pt x="579" y="4761"/>
                  </a:lnTo>
                  <a:lnTo>
                    <a:pt x="474" y="4498"/>
                  </a:lnTo>
                  <a:lnTo>
                    <a:pt x="395" y="4209"/>
                  </a:lnTo>
                  <a:lnTo>
                    <a:pt x="369" y="3920"/>
                  </a:lnTo>
                  <a:lnTo>
                    <a:pt x="395" y="3709"/>
                  </a:lnTo>
                  <a:lnTo>
                    <a:pt x="448" y="3499"/>
                  </a:lnTo>
                  <a:lnTo>
                    <a:pt x="527" y="3288"/>
                  </a:lnTo>
                  <a:lnTo>
                    <a:pt x="632" y="3104"/>
                  </a:lnTo>
                  <a:lnTo>
                    <a:pt x="764" y="2920"/>
                  </a:lnTo>
                  <a:lnTo>
                    <a:pt x="921" y="2762"/>
                  </a:lnTo>
                  <a:lnTo>
                    <a:pt x="1237" y="2394"/>
                  </a:lnTo>
                  <a:lnTo>
                    <a:pt x="1369" y="2263"/>
                  </a:lnTo>
                  <a:lnTo>
                    <a:pt x="1447" y="2079"/>
                  </a:lnTo>
                  <a:lnTo>
                    <a:pt x="1500" y="1921"/>
                  </a:lnTo>
                  <a:lnTo>
                    <a:pt x="1526" y="1737"/>
                  </a:lnTo>
                  <a:lnTo>
                    <a:pt x="1474" y="1474"/>
                  </a:lnTo>
                  <a:lnTo>
                    <a:pt x="1395" y="1211"/>
                  </a:lnTo>
                  <a:lnTo>
                    <a:pt x="1237" y="948"/>
                  </a:lnTo>
                  <a:lnTo>
                    <a:pt x="1027" y="711"/>
                  </a:lnTo>
                  <a:lnTo>
                    <a:pt x="1000" y="685"/>
                  </a:lnTo>
                  <a:lnTo>
                    <a:pt x="1000" y="632"/>
                  </a:lnTo>
                  <a:lnTo>
                    <a:pt x="1000" y="395"/>
                  </a:lnTo>
                  <a:lnTo>
                    <a:pt x="1000" y="369"/>
                  </a:lnTo>
                  <a:close/>
                  <a:moveTo>
                    <a:pt x="921" y="1"/>
                  </a:moveTo>
                  <a:lnTo>
                    <a:pt x="869" y="27"/>
                  </a:lnTo>
                  <a:lnTo>
                    <a:pt x="737" y="106"/>
                  </a:lnTo>
                  <a:lnTo>
                    <a:pt x="632" y="237"/>
                  </a:lnTo>
                  <a:lnTo>
                    <a:pt x="632" y="316"/>
                  </a:lnTo>
                  <a:lnTo>
                    <a:pt x="606" y="395"/>
                  </a:lnTo>
                  <a:lnTo>
                    <a:pt x="606" y="632"/>
                  </a:lnTo>
                  <a:lnTo>
                    <a:pt x="632" y="737"/>
                  </a:lnTo>
                  <a:lnTo>
                    <a:pt x="658" y="842"/>
                  </a:lnTo>
                  <a:lnTo>
                    <a:pt x="711" y="921"/>
                  </a:lnTo>
                  <a:lnTo>
                    <a:pt x="764" y="1000"/>
                  </a:lnTo>
                  <a:lnTo>
                    <a:pt x="921" y="1158"/>
                  </a:lnTo>
                  <a:lnTo>
                    <a:pt x="1027" y="1342"/>
                  </a:lnTo>
                  <a:lnTo>
                    <a:pt x="1106" y="1553"/>
                  </a:lnTo>
                  <a:lnTo>
                    <a:pt x="1132" y="1737"/>
                  </a:lnTo>
                  <a:lnTo>
                    <a:pt x="1132" y="1842"/>
                  </a:lnTo>
                  <a:lnTo>
                    <a:pt x="1106" y="1947"/>
                  </a:lnTo>
                  <a:lnTo>
                    <a:pt x="1053" y="2052"/>
                  </a:lnTo>
                  <a:lnTo>
                    <a:pt x="974" y="2131"/>
                  </a:lnTo>
                  <a:lnTo>
                    <a:pt x="658" y="2473"/>
                  </a:lnTo>
                  <a:lnTo>
                    <a:pt x="474" y="2657"/>
                  </a:lnTo>
                  <a:lnTo>
                    <a:pt x="343" y="2868"/>
                  </a:lnTo>
                  <a:lnTo>
                    <a:pt x="185" y="3104"/>
                  </a:lnTo>
                  <a:lnTo>
                    <a:pt x="80" y="3367"/>
                  </a:lnTo>
                  <a:lnTo>
                    <a:pt x="27" y="3630"/>
                  </a:lnTo>
                  <a:lnTo>
                    <a:pt x="1" y="3920"/>
                  </a:lnTo>
                  <a:lnTo>
                    <a:pt x="27" y="4288"/>
                  </a:lnTo>
                  <a:lnTo>
                    <a:pt x="106" y="4630"/>
                  </a:lnTo>
                  <a:lnTo>
                    <a:pt x="264" y="4946"/>
                  </a:lnTo>
                  <a:lnTo>
                    <a:pt x="474" y="5261"/>
                  </a:lnTo>
                  <a:lnTo>
                    <a:pt x="579" y="5393"/>
                  </a:lnTo>
                  <a:lnTo>
                    <a:pt x="737" y="5472"/>
                  </a:lnTo>
                  <a:lnTo>
                    <a:pt x="921" y="5550"/>
                  </a:lnTo>
                  <a:lnTo>
                    <a:pt x="3368" y="5550"/>
                  </a:lnTo>
                  <a:lnTo>
                    <a:pt x="3525" y="5472"/>
                  </a:lnTo>
                  <a:lnTo>
                    <a:pt x="3683" y="5393"/>
                  </a:lnTo>
                  <a:lnTo>
                    <a:pt x="3815" y="5261"/>
                  </a:lnTo>
                  <a:lnTo>
                    <a:pt x="4025" y="4946"/>
                  </a:lnTo>
                  <a:lnTo>
                    <a:pt x="4157" y="4630"/>
                  </a:lnTo>
                  <a:lnTo>
                    <a:pt x="4262" y="4288"/>
                  </a:lnTo>
                  <a:lnTo>
                    <a:pt x="4288" y="3920"/>
                  </a:lnTo>
                  <a:lnTo>
                    <a:pt x="4262" y="3630"/>
                  </a:lnTo>
                  <a:lnTo>
                    <a:pt x="4183" y="3367"/>
                  </a:lnTo>
                  <a:lnTo>
                    <a:pt x="4078" y="3104"/>
                  </a:lnTo>
                  <a:lnTo>
                    <a:pt x="3946" y="2868"/>
                  </a:lnTo>
                  <a:lnTo>
                    <a:pt x="3788" y="2657"/>
                  </a:lnTo>
                  <a:lnTo>
                    <a:pt x="3631" y="2473"/>
                  </a:lnTo>
                  <a:lnTo>
                    <a:pt x="3289" y="2131"/>
                  </a:lnTo>
                  <a:lnTo>
                    <a:pt x="3236" y="2052"/>
                  </a:lnTo>
                  <a:lnTo>
                    <a:pt x="3183" y="1947"/>
                  </a:lnTo>
                  <a:lnTo>
                    <a:pt x="3157" y="1842"/>
                  </a:lnTo>
                  <a:lnTo>
                    <a:pt x="3131" y="1737"/>
                  </a:lnTo>
                  <a:lnTo>
                    <a:pt x="3157" y="1553"/>
                  </a:lnTo>
                  <a:lnTo>
                    <a:pt x="3236" y="1342"/>
                  </a:lnTo>
                  <a:lnTo>
                    <a:pt x="3368" y="1158"/>
                  </a:lnTo>
                  <a:lnTo>
                    <a:pt x="3525" y="1000"/>
                  </a:lnTo>
                  <a:lnTo>
                    <a:pt x="3578" y="921"/>
                  </a:lnTo>
                  <a:lnTo>
                    <a:pt x="3631" y="842"/>
                  </a:lnTo>
                  <a:lnTo>
                    <a:pt x="3657" y="737"/>
                  </a:lnTo>
                  <a:lnTo>
                    <a:pt x="3657" y="632"/>
                  </a:lnTo>
                  <a:lnTo>
                    <a:pt x="3657" y="395"/>
                  </a:lnTo>
                  <a:lnTo>
                    <a:pt x="3657" y="316"/>
                  </a:lnTo>
                  <a:lnTo>
                    <a:pt x="3631" y="237"/>
                  </a:lnTo>
                  <a:lnTo>
                    <a:pt x="3552" y="106"/>
                  </a:lnTo>
                  <a:lnTo>
                    <a:pt x="3420" y="27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8125" y="2813100"/>
              <a:ext cx="105875" cy="144025"/>
            </a:xfrm>
            <a:custGeom>
              <a:avLst/>
              <a:gdLst/>
              <a:ahLst/>
              <a:cxnLst/>
              <a:rect l="l" t="t" r="r" b="b"/>
              <a:pathLst>
                <a:path w="4235" h="5761" extrusionOk="0">
                  <a:moveTo>
                    <a:pt x="2814" y="395"/>
                  </a:moveTo>
                  <a:lnTo>
                    <a:pt x="2814" y="500"/>
                  </a:lnTo>
                  <a:lnTo>
                    <a:pt x="2657" y="658"/>
                  </a:lnTo>
                  <a:lnTo>
                    <a:pt x="2551" y="842"/>
                  </a:lnTo>
                  <a:lnTo>
                    <a:pt x="2472" y="1026"/>
                  </a:lnTo>
                  <a:lnTo>
                    <a:pt x="2446" y="1236"/>
                  </a:lnTo>
                  <a:lnTo>
                    <a:pt x="2472" y="1368"/>
                  </a:lnTo>
                  <a:lnTo>
                    <a:pt x="2499" y="1499"/>
                  </a:lnTo>
                  <a:lnTo>
                    <a:pt x="2578" y="1605"/>
                  </a:lnTo>
                  <a:lnTo>
                    <a:pt x="2657" y="1710"/>
                  </a:lnTo>
                  <a:lnTo>
                    <a:pt x="2867" y="1946"/>
                  </a:lnTo>
                  <a:lnTo>
                    <a:pt x="3051" y="2183"/>
                  </a:lnTo>
                  <a:lnTo>
                    <a:pt x="3130" y="2288"/>
                  </a:lnTo>
                  <a:lnTo>
                    <a:pt x="3183" y="2420"/>
                  </a:lnTo>
                  <a:lnTo>
                    <a:pt x="3209" y="2551"/>
                  </a:lnTo>
                  <a:lnTo>
                    <a:pt x="3209" y="2683"/>
                  </a:lnTo>
                  <a:lnTo>
                    <a:pt x="3209" y="2920"/>
                  </a:lnTo>
                  <a:lnTo>
                    <a:pt x="3130" y="3130"/>
                  </a:lnTo>
                  <a:lnTo>
                    <a:pt x="3051" y="3314"/>
                  </a:lnTo>
                  <a:lnTo>
                    <a:pt x="2893" y="3472"/>
                  </a:lnTo>
                  <a:lnTo>
                    <a:pt x="1315" y="3472"/>
                  </a:lnTo>
                  <a:lnTo>
                    <a:pt x="1157" y="3314"/>
                  </a:lnTo>
                  <a:lnTo>
                    <a:pt x="1078" y="3130"/>
                  </a:lnTo>
                  <a:lnTo>
                    <a:pt x="999" y="2920"/>
                  </a:lnTo>
                  <a:lnTo>
                    <a:pt x="973" y="2683"/>
                  </a:lnTo>
                  <a:lnTo>
                    <a:pt x="999" y="2551"/>
                  </a:lnTo>
                  <a:lnTo>
                    <a:pt x="1026" y="2420"/>
                  </a:lnTo>
                  <a:lnTo>
                    <a:pt x="1078" y="2288"/>
                  </a:lnTo>
                  <a:lnTo>
                    <a:pt x="1157" y="2183"/>
                  </a:lnTo>
                  <a:lnTo>
                    <a:pt x="1341" y="1946"/>
                  </a:lnTo>
                  <a:lnTo>
                    <a:pt x="1552" y="1710"/>
                  </a:lnTo>
                  <a:lnTo>
                    <a:pt x="1631" y="1605"/>
                  </a:lnTo>
                  <a:lnTo>
                    <a:pt x="1710" y="1499"/>
                  </a:lnTo>
                  <a:lnTo>
                    <a:pt x="1736" y="1368"/>
                  </a:lnTo>
                  <a:lnTo>
                    <a:pt x="1736" y="1236"/>
                  </a:lnTo>
                  <a:lnTo>
                    <a:pt x="1736" y="1026"/>
                  </a:lnTo>
                  <a:lnTo>
                    <a:pt x="1657" y="842"/>
                  </a:lnTo>
                  <a:lnTo>
                    <a:pt x="1552" y="658"/>
                  </a:lnTo>
                  <a:lnTo>
                    <a:pt x="1394" y="500"/>
                  </a:lnTo>
                  <a:lnTo>
                    <a:pt x="1394" y="395"/>
                  </a:lnTo>
                  <a:close/>
                  <a:moveTo>
                    <a:pt x="3446" y="3867"/>
                  </a:moveTo>
                  <a:lnTo>
                    <a:pt x="3446" y="4340"/>
                  </a:lnTo>
                  <a:lnTo>
                    <a:pt x="789" y="4340"/>
                  </a:lnTo>
                  <a:lnTo>
                    <a:pt x="789" y="3867"/>
                  </a:lnTo>
                  <a:close/>
                  <a:moveTo>
                    <a:pt x="1341" y="0"/>
                  </a:moveTo>
                  <a:lnTo>
                    <a:pt x="1210" y="26"/>
                  </a:lnTo>
                  <a:lnTo>
                    <a:pt x="1105" y="105"/>
                  </a:lnTo>
                  <a:lnTo>
                    <a:pt x="1052" y="211"/>
                  </a:lnTo>
                  <a:lnTo>
                    <a:pt x="1026" y="342"/>
                  </a:lnTo>
                  <a:lnTo>
                    <a:pt x="1026" y="500"/>
                  </a:lnTo>
                  <a:lnTo>
                    <a:pt x="1026" y="579"/>
                  </a:lnTo>
                  <a:lnTo>
                    <a:pt x="1052" y="658"/>
                  </a:lnTo>
                  <a:lnTo>
                    <a:pt x="1078" y="710"/>
                  </a:lnTo>
                  <a:lnTo>
                    <a:pt x="1131" y="789"/>
                  </a:lnTo>
                  <a:lnTo>
                    <a:pt x="1236" y="894"/>
                  </a:lnTo>
                  <a:lnTo>
                    <a:pt x="1315" y="1000"/>
                  </a:lnTo>
                  <a:lnTo>
                    <a:pt x="1341" y="1105"/>
                  </a:lnTo>
                  <a:lnTo>
                    <a:pt x="1368" y="1236"/>
                  </a:lnTo>
                  <a:lnTo>
                    <a:pt x="1341" y="1342"/>
                  </a:lnTo>
                  <a:lnTo>
                    <a:pt x="1289" y="1447"/>
                  </a:lnTo>
                  <a:lnTo>
                    <a:pt x="1052" y="1683"/>
                  </a:lnTo>
                  <a:lnTo>
                    <a:pt x="842" y="1973"/>
                  </a:lnTo>
                  <a:lnTo>
                    <a:pt x="736" y="2131"/>
                  </a:lnTo>
                  <a:lnTo>
                    <a:pt x="684" y="2288"/>
                  </a:lnTo>
                  <a:lnTo>
                    <a:pt x="631" y="2499"/>
                  </a:lnTo>
                  <a:lnTo>
                    <a:pt x="605" y="2683"/>
                  </a:lnTo>
                  <a:lnTo>
                    <a:pt x="631" y="2893"/>
                  </a:lnTo>
                  <a:lnTo>
                    <a:pt x="658" y="3104"/>
                  </a:lnTo>
                  <a:lnTo>
                    <a:pt x="736" y="3288"/>
                  </a:lnTo>
                  <a:lnTo>
                    <a:pt x="815" y="3472"/>
                  </a:lnTo>
                  <a:lnTo>
                    <a:pt x="184" y="3472"/>
                  </a:lnTo>
                  <a:lnTo>
                    <a:pt x="105" y="3498"/>
                  </a:lnTo>
                  <a:lnTo>
                    <a:pt x="53" y="3525"/>
                  </a:lnTo>
                  <a:lnTo>
                    <a:pt x="0" y="3604"/>
                  </a:lnTo>
                  <a:lnTo>
                    <a:pt x="0" y="3656"/>
                  </a:lnTo>
                  <a:lnTo>
                    <a:pt x="0" y="3735"/>
                  </a:lnTo>
                  <a:lnTo>
                    <a:pt x="53" y="3788"/>
                  </a:lnTo>
                  <a:lnTo>
                    <a:pt x="105" y="3840"/>
                  </a:lnTo>
                  <a:lnTo>
                    <a:pt x="184" y="3867"/>
                  </a:lnTo>
                  <a:lnTo>
                    <a:pt x="395" y="3867"/>
                  </a:lnTo>
                  <a:lnTo>
                    <a:pt x="395" y="4393"/>
                  </a:lnTo>
                  <a:lnTo>
                    <a:pt x="421" y="4524"/>
                  </a:lnTo>
                  <a:lnTo>
                    <a:pt x="500" y="4629"/>
                  </a:lnTo>
                  <a:lnTo>
                    <a:pt x="605" y="4682"/>
                  </a:lnTo>
                  <a:lnTo>
                    <a:pt x="710" y="4708"/>
                  </a:lnTo>
                  <a:lnTo>
                    <a:pt x="868" y="4708"/>
                  </a:lnTo>
                  <a:lnTo>
                    <a:pt x="868" y="5576"/>
                  </a:lnTo>
                  <a:lnTo>
                    <a:pt x="868" y="5655"/>
                  </a:lnTo>
                  <a:lnTo>
                    <a:pt x="921" y="5708"/>
                  </a:lnTo>
                  <a:lnTo>
                    <a:pt x="973" y="5760"/>
                  </a:lnTo>
                  <a:lnTo>
                    <a:pt x="1131" y="5760"/>
                  </a:lnTo>
                  <a:lnTo>
                    <a:pt x="1184" y="5708"/>
                  </a:lnTo>
                  <a:lnTo>
                    <a:pt x="1210" y="5655"/>
                  </a:lnTo>
                  <a:lnTo>
                    <a:pt x="1236" y="5576"/>
                  </a:lnTo>
                  <a:lnTo>
                    <a:pt x="1236" y="4708"/>
                  </a:lnTo>
                  <a:lnTo>
                    <a:pt x="2998" y="4708"/>
                  </a:lnTo>
                  <a:lnTo>
                    <a:pt x="2998" y="5576"/>
                  </a:lnTo>
                  <a:lnTo>
                    <a:pt x="2998" y="5655"/>
                  </a:lnTo>
                  <a:lnTo>
                    <a:pt x="3051" y="5708"/>
                  </a:lnTo>
                  <a:lnTo>
                    <a:pt x="3104" y="5760"/>
                  </a:lnTo>
                  <a:lnTo>
                    <a:pt x="3262" y="5760"/>
                  </a:lnTo>
                  <a:lnTo>
                    <a:pt x="3314" y="5708"/>
                  </a:lnTo>
                  <a:lnTo>
                    <a:pt x="3367" y="5655"/>
                  </a:lnTo>
                  <a:lnTo>
                    <a:pt x="3367" y="5576"/>
                  </a:lnTo>
                  <a:lnTo>
                    <a:pt x="3367" y="4708"/>
                  </a:lnTo>
                  <a:lnTo>
                    <a:pt x="3525" y="4708"/>
                  </a:lnTo>
                  <a:lnTo>
                    <a:pt x="3630" y="4682"/>
                  </a:lnTo>
                  <a:lnTo>
                    <a:pt x="3735" y="4629"/>
                  </a:lnTo>
                  <a:lnTo>
                    <a:pt x="3814" y="4524"/>
                  </a:lnTo>
                  <a:lnTo>
                    <a:pt x="3840" y="4393"/>
                  </a:lnTo>
                  <a:lnTo>
                    <a:pt x="3840" y="3867"/>
                  </a:lnTo>
                  <a:lnTo>
                    <a:pt x="4051" y="3867"/>
                  </a:lnTo>
                  <a:lnTo>
                    <a:pt x="4129" y="3840"/>
                  </a:lnTo>
                  <a:lnTo>
                    <a:pt x="4182" y="3788"/>
                  </a:lnTo>
                  <a:lnTo>
                    <a:pt x="4235" y="3735"/>
                  </a:lnTo>
                  <a:lnTo>
                    <a:pt x="4235" y="3656"/>
                  </a:lnTo>
                  <a:lnTo>
                    <a:pt x="4235" y="3604"/>
                  </a:lnTo>
                  <a:lnTo>
                    <a:pt x="4182" y="3525"/>
                  </a:lnTo>
                  <a:lnTo>
                    <a:pt x="4129" y="3498"/>
                  </a:lnTo>
                  <a:lnTo>
                    <a:pt x="4051" y="3472"/>
                  </a:lnTo>
                  <a:lnTo>
                    <a:pt x="3367" y="3472"/>
                  </a:lnTo>
                  <a:lnTo>
                    <a:pt x="3472" y="3288"/>
                  </a:lnTo>
                  <a:lnTo>
                    <a:pt x="3551" y="3104"/>
                  </a:lnTo>
                  <a:lnTo>
                    <a:pt x="3577" y="2893"/>
                  </a:lnTo>
                  <a:lnTo>
                    <a:pt x="3603" y="2683"/>
                  </a:lnTo>
                  <a:lnTo>
                    <a:pt x="3577" y="2499"/>
                  </a:lnTo>
                  <a:lnTo>
                    <a:pt x="3525" y="2288"/>
                  </a:lnTo>
                  <a:lnTo>
                    <a:pt x="3472" y="2131"/>
                  </a:lnTo>
                  <a:lnTo>
                    <a:pt x="3367" y="1973"/>
                  </a:lnTo>
                  <a:lnTo>
                    <a:pt x="3156" y="1683"/>
                  </a:lnTo>
                  <a:lnTo>
                    <a:pt x="2920" y="1447"/>
                  </a:lnTo>
                  <a:lnTo>
                    <a:pt x="2867" y="1342"/>
                  </a:lnTo>
                  <a:lnTo>
                    <a:pt x="2841" y="1236"/>
                  </a:lnTo>
                  <a:lnTo>
                    <a:pt x="2841" y="1105"/>
                  </a:lnTo>
                  <a:lnTo>
                    <a:pt x="2893" y="1000"/>
                  </a:lnTo>
                  <a:lnTo>
                    <a:pt x="2972" y="894"/>
                  </a:lnTo>
                  <a:lnTo>
                    <a:pt x="3077" y="789"/>
                  </a:lnTo>
                  <a:lnTo>
                    <a:pt x="3130" y="710"/>
                  </a:lnTo>
                  <a:lnTo>
                    <a:pt x="3156" y="658"/>
                  </a:lnTo>
                  <a:lnTo>
                    <a:pt x="3183" y="579"/>
                  </a:lnTo>
                  <a:lnTo>
                    <a:pt x="3183" y="500"/>
                  </a:lnTo>
                  <a:lnTo>
                    <a:pt x="3183" y="342"/>
                  </a:lnTo>
                  <a:lnTo>
                    <a:pt x="3156" y="211"/>
                  </a:lnTo>
                  <a:lnTo>
                    <a:pt x="3077" y="105"/>
                  </a:lnTo>
                  <a:lnTo>
                    <a:pt x="2972" y="26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75" name="Google Shape;1275;p6"/>
          <p:cNvGraphicFramePr/>
          <p:nvPr>
            <p:extLst>
              <p:ext uri="{D42A27DB-BD31-4B8C-83A1-F6EECF244321}">
                <p14:modId xmlns:p14="http://schemas.microsoft.com/office/powerpoint/2010/main" val="3458349903"/>
              </p:ext>
            </p:extLst>
          </p:nvPr>
        </p:nvGraphicFramePr>
        <p:xfrm>
          <a:off x="1113815" y="1580001"/>
          <a:ext cx="7031685" cy="2818198"/>
        </p:xfrm>
        <a:graphic>
          <a:graphicData uri="http://schemas.openxmlformats.org/drawingml/2006/table">
            <a:tbl>
              <a:tblPr firstRow="1" bandRow="1">
                <a:noFill/>
                <a:tableStyleId>{DEB3C6F2-44F7-426D-8553-165B31C23B74}</a:tableStyleId>
              </a:tblPr>
              <a:tblGrid>
                <a:gridCol w="351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9099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government-contract base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Global presence (90k employees)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Stable revenue &amp; high client retention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Broad IT &amp; consulting capabilities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Heavy reliance on public sector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Slow decision-making (large org)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Lower presence in commercial markets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adoption of emerging tech at scale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9099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Growth in digital health, AI, cloud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Private-sector expansion (health, finance, retail)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Acquisition-driven growth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Rising use of wearables &amp; digital care tools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Strong global competitors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Public scrutiny on government projects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Fast tech evolution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Regulatory &amp; geopolitical risks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6" name="Google Shape;1276;p6"/>
          <p:cNvSpPr txBox="1"/>
          <p:nvPr/>
        </p:nvSpPr>
        <p:spPr>
          <a:xfrm>
            <a:off x="972804" y="1357284"/>
            <a:ext cx="1380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S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trengths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7" name="Google Shape;1277;p6"/>
          <p:cNvSpPr txBox="1"/>
          <p:nvPr/>
        </p:nvSpPr>
        <p:spPr>
          <a:xfrm>
            <a:off x="4462240" y="1331679"/>
            <a:ext cx="16863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W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eaknesses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8" name="Google Shape;1278;p6"/>
          <p:cNvSpPr txBox="1"/>
          <p:nvPr/>
        </p:nvSpPr>
        <p:spPr>
          <a:xfrm>
            <a:off x="826319" y="4149304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pportunities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9" name="Google Shape;1279;p6"/>
          <p:cNvSpPr txBox="1"/>
          <p:nvPr/>
        </p:nvSpPr>
        <p:spPr>
          <a:xfrm>
            <a:off x="4120565" y="4120581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hreats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"/>
          <p:cNvSpPr txBox="1">
            <a:spLocks noGrp="1"/>
          </p:cNvSpPr>
          <p:nvPr>
            <p:ph type="title" idx="8"/>
          </p:nvPr>
        </p:nvSpPr>
        <p:spPr>
          <a:xfrm>
            <a:off x="720000" y="19670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CGI </a:t>
            </a:r>
            <a:r>
              <a:rPr lang="en-US" dirty="0"/>
              <a:t>SWOT Summary</a:t>
            </a:r>
            <a:endParaRPr dirty="0"/>
          </a:p>
        </p:txBody>
      </p:sp>
      <p:sp>
        <p:nvSpPr>
          <p:cNvPr id="1226" name="Google Shape;1226;p6"/>
          <p:cNvSpPr txBox="1">
            <a:spLocks noGrp="1"/>
          </p:cNvSpPr>
          <p:nvPr>
            <p:ph type="title"/>
          </p:nvPr>
        </p:nvSpPr>
        <p:spPr>
          <a:xfrm>
            <a:off x="210746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MARS</a:t>
            </a:r>
            <a:endParaRPr/>
          </a:p>
        </p:txBody>
      </p:sp>
      <p:sp>
        <p:nvSpPr>
          <p:cNvPr id="1227" name="Google Shape;1227;p6"/>
          <p:cNvSpPr txBox="1">
            <a:spLocks noGrp="1"/>
          </p:cNvSpPr>
          <p:nvPr>
            <p:ph type="subTitle" idx="1"/>
          </p:nvPr>
        </p:nvSpPr>
        <p:spPr>
          <a:xfrm>
            <a:off x="210746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Mars is actually a very cold place</a:t>
            </a:r>
            <a:endParaRPr/>
          </a:p>
        </p:txBody>
      </p:sp>
      <p:sp>
        <p:nvSpPr>
          <p:cNvPr id="1228" name="Google Shape;1228;p6"/>
          <p:cNvSpPr txBox="1">
            <a:spLocks noGrp="1"/>
          </p:cNvSpPr>
          <p:nvPr>
            <p:ph type="title" idx="2"/>
          </p:nvPr>
        </p:nvSpPr>
        <p:spPr>
          <a:xfrm>
            <a:off x="546047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VENUS</a:t>
            </a:r>
            <a:endParaRPr/>
          </a:p>
        </p:txBody>
      </p:sp>
      <p:sp>
        <p:nvSpPr>
          <p:cNvPr id="1229" name="Google Shape;1229;p6"/>
          <p:cNvSpPr txBox="1">
            <a:spLocks noGrp="1"/>
          </p:cNvSpPr>
          <p:nvPr>
            <p:ph type="subTitle" idx="3"/>
          </p:nvPr>
        </p:nvSpPr>
        <p:spPr>
          <a:xfrm>
            <a:off x="546047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Venus is the second planet from the Sun</a:t>
            </a:r>
            <a:endParaRPr/>
          </a:p>
        </p:txBody>
      </p:sp>
      <p:sp>
        <p:nvSpPr>
          <p:cNvPr id="1230" name="Google Shape;1230;p6"/>
          <p:cNvSpPr txBox="1">
            <a:spLocks noGrp="1"/>
          </p:cNvSpPr>
          <p:nvPr>
            <p:ph type="title" idx="4"/>
          </p:nvPr>
        </p:nvSpPr>
        <p:spPr>
          <a:xfrm>
            <a:off x="2107463" y="7804584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JUPITER</a:t>
            </a:r>
            <a:endParaRPr/>
          </a:p>
        </p:txBody>
      </p:sp>
      <p:sp>
        <p:nvSpPr>
          <p:cNvPr id="1231" name="Google Shape;1231;p6"/>
          <p:cNvSpPr txBox="1">
            <a:spLocks noGrp="1"/>
          </p:cNvSpPr>
          <p:nvPr>
            <p:ph type="subTitle" idx="5"/>
          </p:nvPr>
        </p:nvSpPr>
        <p:spPr>
          <a:xfrm>
            <a:off x="2107463" y="802201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It’s the biggest planet in the System</a:t>
            </a:r>
            <a:endParaRPr/>
          </a:p>
        </p:txBody>
      </p:sp>
      <p:sp>
        <p:nvSpPr>
          <p:cNvPr id="1232" name="Google Shape;1232;p6"/>
          <p:cNvSpPr txBox="1">
            <a:spLocks noGrp="1"/>
          </p:cNvSpPr>
          <p:nvPr>
            <p:ph type="title" idx="6"/>
          </p:nvPr>
        </p:nvSpPr>
        <p:spPr>
          <a:xfrm>
            <a:off x="5460473" y="780459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SATURN</a:t>
            </a:r>
            <a:endParaRPr/>
          </a:p>
        </p:txBody>
      </p:sp>
      <p:sp>
        <p:nvSpPr>
          <p:cNvPr id="1233" name="Google Shape;1233;p6"/>
          <p:cNvSpPr txBox="1">
            <a:spLocks noGrp="1"/>
          </p:cNvSpPr>
          <p:nvPr>
            <p:ph type="subTitle" idx="7"/>
          </p:nvPr>
        </p:nvSpPr>
        <p:spPr>
          <a:xfrm>
            <a:off x="5460473" y="8022028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Saturn is a gas giant and has rings</a:t>
            </a:r>
            <a:endParaRPr/>
          </a:p>
        </p:txBody>
      </p:sp>
      <p:sp>
        <p:nvSpPr>
          <p:cNvPr id="1234" name="Google Shape;1234;p6"/>
          <p:cNvSpPr/>
          <p:nvPr/>
        </p:nvSpPr>
        <p:spPr>
          <a:xfrm>
            <a:off x="1273221" y="808694"/>
            <a:ext cx="1545072" cy="1545072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1508741" y="5396072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5648294" y="5400277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9564598" y="1688548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6"/>
          <p:cNvGrpSpPr/>
          <p:nvPr/>
        </p:nvGrpSpPr>
        <p:grpSpPr>
          <a:xfrm>
            <a:off x="1420204" y="6432763"/>
            <a:ext cx="292843" cy="365749"/>
            <a:chOff x="5586725" y="2050975"/>
            <a:chExt cx="256475" cy="322900"/>
          </a:xfrm>
        </p:grpSpPr>
        <p:sp>
          <p:nvSpPr>
            <p:cNvPr id="1239" name="Google Shape;1239;p6"/>
            <p:cNvSpPr/>
            <p:nvPr/>
          </p:nvSpPr>
          <p:spPr>
            <a:xfrm>
              <a:off x="5683375" y="2226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85" y="369"/>
                  </a:moveTo>
                  <a:lnTo>
                    <a:pt x="816" y="421"/>
                  </a:lnTo>
                  <a:lnTo>
                    <a:pt x="895" y="474"/>
                  </a:lnTo>
                  <a:lnTo>
                    <a:pt x="974" y="579"/>
                  </a:lnTo>
                  <a:lnTo>
                    <a:pt x="974" y="710"/>
                  </a:lnTo>
                  <a:lnTo>
                    <a:pt x="948" y="816"/>
                  </a:lnTo>
                  <a:lnTo>
                    <a:pt x="895" y="921"/>
                  </a:lnTo>
                  <a:lnTo>
                    <a:pt x="790" y="973"/>
                  </a:lnTo>
                  <a:lnTo>
                    <a:pt x="658" y="1000"/>
                  </a:lnTo>
                  <a:lnTo>
                    <a:pt x="553" y="973"/>
                  </a:lnTo>
                  <a:lnTo>
                    <a:pt x="448" y="895"/>
                  </a:lnTo>
                  <a:lnTo>
                    <a:pt x="395" y="789"/>
                  </a:lnTo>
                  <a:lnTo>
                    <a:pt x="369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3" y="395"/>
                  </a:lnTo>
                  <a:lnTo>
                    <a:pt x="685" y="369"/>
                  </a:lnTo>
                  <a:close/>
                  <a:moveTo>
                    <a:pt x="553" y="0"/>
                  </a:moveTo>
                  <a:lnTo>
                    <a:pt x="448" y="53"/>
                  </a:lnTo>
                  <a:lnTo>
                    <a:pt x="316" y="106"/>
                  </a:lnTo>
                  <a:lnTo>
                    <a:pt x="211" y="184"/>
                  </a:lnTo>
                  <a:lnTo>
                    <a:pt x="132" y="290"/>
                  </a:lnTo>
                  <a:lnTo>
                    <a:pt x="53" y="395"/>
                  </a:lnTo>
                  <a:lnTo>
                    <a:pt x="1" y="526"/>
                  </a:lnTo>
                  <a:lnTo>
                    <a:pt x="1" y="658"/>
                  </a:lnTo>
                  <a:lnTo>
                    <a:pt x="1" y="789"/>
                  </a:lnTo>
                  <a:lnTo>
                    <a:pt x="27" y="921"/>
                  </a:lnTo>
                  <a:lnTo>
                    <a:pt x="106" y="1052"/>
                  </a:lnTo>
                  <a:lnTo>
                    <a:pt x="185" y="1158"/>
                  </a:lnTo>
                  <a:lnTo>
                    <a:pt x="264" y="1237"/>
                  </a:lnTo>
                  <a:lnTo>
                    <a:pt x="395" y="1315"/>
                  </a:lnTo>
                  <a:lnTo>
                    <a:pt x="500" y="1342"/>
                  </a:lnTo>
                  <a:lnTo>
                    <a:pt x="658" y="1368"/>
                  </a:lnTo>
                  <a:lnTo>
                    <a:pt x="816" y="1368"/>
                  </a:lnTo>
                  <a:lnTo>
                    <a:pt x="948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9"/>
                  </a:lnTo>
                  <a:lnTo>
                    <a:pt x="1290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42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1"/>
                  </a:lnTo>
                  <a:lnTo>
                    <a:pt x="1079" y="132"/>
                  </a:lnTo>
                  <a:lnTo>
                    <a:pt x="974" y="79"/>
                  </a:lnTo>
                  <a:lnTo>
                    <a:pt x="842" y="2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5667600" y="21825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84" y="368"/>
                  </a:moveTo>
                  <a:lnTo>
                    <a:pt x="816" y="395"/>
                  </a:lnTo>
                  <a:lnTo>
                    <a:pt x="895" y="473"/>
                  </a:lnTo>
                  <a:lnTo>
                    <a:pt x="974" y="579"/>
                  </a:lnTo>
                  <a:lnTo>
                    <a:pt x="1000" y="684"/>
                  </a:lnTo>
                  <a:lnTo>
                    <a:pt x="947" y="815"/>
                  </a:lnTo>
                  <a:lnTo>
                    <a:pt x="895" y="894"/>
                  </a:lnTo>
                  <a:lnTo>
                    <a:pt x="790" y="973"/>
                  </a:lnTo>
                  <a:lnTo>
                    <a:pt x="684" y="973"/>
                  </a:lnTo>
                  <a:lnTo>
                    <a:pt x="553" y="947"/>
                  </a:lnTo>
                  <a:lnTo>
                    <a:pt x="448" y="894"/>
                  </a:lnTo>
                  <a:lnTo>
                    <a:pt x="395" y="789"/>
                  </a:lnTo>
                  <a:lnTo>
                    <a:pt x="369" y="658"/>
                  </a:lnTo>
                  <a:lnTo>
                    <a:pt x="395" y="552"/>
                  </a:lnTo>
                  <a:lnTo>
                    <a:pt x="474" y="447"/>
                  </a:lnTo>
                  <a:lnTo>
                    <a:pt x="579" y="395"/>
                  </a:lnTo>
                  <a:lnTo>
                    <a:pt x="684" y="368"/>
                  </a:lnTo>
                  <a:close/>
                  <a:moveTo>
                    <a:pt x="579" y="0"/>
                  </a:moveTo>
                  <a:lnTo>
                    <a:pt x="448" y="26"/>
                  </a:lnTo>
                  <a:lnTo>
                    <a:pt x="316" y="105"/>
                  </a:lnTo>
                  <a:lnTo>
                    <a:pt x="211" y="184"/>
                  </a:lnTo>
                  <a:lnTo>
                    <a:pt x="132" y="263"/>
                  </a:lnTo>
                  <a:lnTo>
                    <a:pt x="53" y="395"/>
                  </a:lnTo>
                  <a:lnTo>
                    <a:pt x="27" y="526"/>
                  </a:lnTo>
                  <a:lnTo>
                    <a:pt x="0" y="658"/>
                  </a:lnTo>
                  <a:lnTo>
                    <a:pt x="0" y="789"/>
                  </a:lnTo>
                  <a:lnTo>
                    <a:pt x="53" y="921"/>
                  </a:lnTo>
                  <a:lnTo>
                    <a:pt x="106" y="1026"/>
                  </a:lnTo>
                  <a:lnTo>
                    <a:pt x="185" y="1131"/>
                  </a:lnTo>
                  <a:lnTo>
                    <a:pt x="290" y="1236"/>
                  </a:lnTo>
                  <a:lnTo>
                    <a:pt x="395" y="1289"/>
                  </a:lnTo>
                  <a:lnTo>
                    <a:pt x="527" y="1341"/>
                  </a:lnTo>
                  <a:lnTo>
                    <a:pt x="658" y="1368"/>
                  </a:lnTo>
                  <a:lnTo>
                    <a:pt x="684" y="1368"/>
                  </a:lnTo>
                  <a:lnTo>
                    <a:pt x="816" y="1341"/>
                  </a:lnTo>
                  <a:lnTo>
                    <a:pt x="921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8"/>
                  </a:lnTo>
                  <a:lnTo>
                    <a:pt x="1316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68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0"/>
                  </a:lnTo>
                  <a:lnTo>
                    <a:pt x="1079" y="132"/>
                  </a:lnTo>
                  <a:lnTo>
                    <a:pt x="974" y="53"/>
                  </a:lnTo>
                  <a:lnTo>
                    <a:pt x="842" y="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586725" y="2050975"/>
              <a:ext cx="256475" cy="322900"/>
            </a:xfrm>
            <a:custGeom>
              <a:avLst/>
              <a:gdLst/>
              <a:ahLst/>
              <a:cxnLst/>
              <a:rect l="l" t="t" r="r" b="b"/>
              <a:pathLst>
                <a:path w="10259" h="12916" extrusionOk="0">
                  <a:moveTo>
                    <a:pt x="6102" y="947"/>
                  </a:moveTo>
                  <a:lnTo>
                    <a:pt x="6102" y="1421"/>
                  </a:lnTo>
                  <a:lnTo>
                    <a:pt x="4156" y="1421"/>
                  </a:lnTo>
                  <a:lnTo>
                    <a:pt x="4156" y="947"/>
                  </a:lnTo>
                  <a:close/>
                  <a:moveTo>
                    <a:pt x="6655" y="2473"/>
                  </a:moveTo>
                  <a:lnTo>
                    <a:pt x="6918" y="2736"/>
                  </a:lnTo>
                  <a:lnTo>
                    <a:pt x="7128" y="2973"/>
                  </a:lnTo>
                  <a:lnTo>
                    <a:pt x="7260" y="3183"/>
                  </a:lnTo>
                  <a:lnTo>
                    <a:pt x="7365" y="3394"/>
                  </a:lnTo>
                  <a:lnTo>
                    <a:pt x="7418" y="3578"/>
                  </a:lnTo>
                  <a:lnTo>
                    <a:pt x="7418" y="3788"/>
                  </a:lnTo>
                  <a:lnTo>
                    <a:pt x="7365" y="3972"/>
                  </a:lnTo>
                  <a:lnTo>
                    <a:pt x="7260" y="4156"/>
                  </a:lnTo>
                  <a:lnTo>
                    <a:pt x="6050" y="4156"/>
                  </a:lnTo>
                  <a:lnTo>
                    <a:pt x="5918" y="3972"/>
                  </a:lnTo>
                  <a:lnTo>
                    <a:pt x="5866" y="3788"/>
                  </a:lnTo>
                  <a:lnTo>
                    <a:pt x="5866" y="3578"/>
                  </a:lnTo>
                  <a:lnTo>
                    <a:pt x="5918" y="3394"/>
                  </a:lnTo>
                  <a:lnTo>
                    <a:pt x="6024" y="3183"/>
                  </a:lnTo>
                  <a:lnTo>
                    <a:pt x="6181" y="2973"/>
                  </a:lnTo>
                  <a:lnTo>
                    <a:pt x="6392" y="2736"/>
                  </a:lnTo>
                  <a:lnTo>
                    <a:pt x="6655" y="2473"/>
                  </a:lnTo>
                  <a:close/>
                  <a:moveTo>
                    <a:pt x="7233" y="4525"/>
                  </a:moveTo>
                  <a:lnTo>
                    <a:pt x="7233" y="5366"/>
                  </a:lnTo>
                  <a:lnTo>
                    <a:pt x="6050" y="5366"/>
                  </a:lnTo>
                  <a:lnTo>
                    <a:pt x="6050" y="4525"/>
                  </a:lnTo>
                  <a:close/>
                  <a:moveTo>
                    <a:pt x="7233" y="6418"/>
                  </a:moveTo>
                  <a:lnTo>
                    <a:pt x="7365" y="6550"/>
                  </a:lnTo>
                  <a:lnTo>
                    <a:pt x="7470" y="6681"/>
                  </a:lnTo>
                  <a:lnTo>
                    <a:pt x="7549" y="6865"/>
                  </a:lnTo>
                  <a:lnTo>
                    <a:pt x="7602" y="7076"/>
                  </a:lnTo>
                  <a:lnTo>
                    <a:pt x="7628" y="7286"/>
                  </a:lnTo>
                  <a:lnTo>
                    <a:pt x="7628" y="7523"/>
                  </a:lnTo>
                  <a:lnTo>
                    <a:pt x="7575" y="7786"/>
                  </a:lnTo>
                  <a:lnTo>
                    <a:pt x="7470" y="8049"/>
                  </a:lnTo>
                  <a:lnTo>
                    <a:pt x="7365" y="8286"/>
                  </a:lnTo>
                  <a:lnTo>
                    <a:pt x="7233" y="8496"/>
                  </a:lnTo>
                  <a:lnTo>
                    <a:pt x="7233" y="6418"/>
                  </a:lnTo>
                  <a:close/>
                  <a:moveTo>
                    <a:pt x="6839" y="5734"/>
                  </a:moveTo>
                  <a:lnTo>
                    <a:pt x="6839" y="9417"/>
                  </a:lnTo>
                  <a:lnTo>
                    <a:pt x="6444" y="9417"/>
                  </a:lnTo>
                  <a:lnTo>
                    <a:pt x="6444" y="5734"/>
                  </a:lnTo>
                  <a:close/>
                  <a:moveTo>
                    <a:pt x="8785" y="1789"/>
                  </a:moveTo>
                  <a:lnTo>
                    <a:pt x="8785" y="9417"/>
                  </a:lnTo>
                  <a:lnTo>
                    <a:pt x="7233" y="9417"/>
                  </a:lnTo>
                  <a:lnTo>
                    <a:pt x="7233" y="9075"/>
                  </a:lnTo>
                  <a:lnTo>
                    <a:pt x="7418" y="8891"/>
                  </a:lnTo>
                  <a:lnTo>
                    <a:pt x="7575" y="8680"/>
                  </a:lnTo>
                  <a:lnTo>
                    <a:pt x="7707" y="8444"/>
                  </a:lnTo>
                  <a:lnTo>
                    <a:pt x="7838" y="8207"/>
                  </a:lnTo>
                  <a:lnTo>
                    <a:pt x="7917" y="7918"/>
                  </a:lnTo>
                  <a:lnTo>
                    <a:pt x="7996" y="7655"/>
                  </a:lnTo>
                  <a:lnTo>
                    <a:pt x="8023" y="7418"/>
                  </a:lnTo>
                  <a:lnTo>
                    <a:pt x="7996" y="7207"/>
                  </a:lnTo>
                  <a:lnTo>
                    <a:pt x="7970" y="7023"/>
                  </a:lnTo>
                  <a:lnTo>
                    <a:pt x="7944" y="6839"/>
                  </a:lnTo>
                  <a:lnTo>
                    <a:pt x="7838" y="6576"/>
                  </a:lnTo>
                  <a:lnTo>
                    <a:pt x="7707" y="6392"/>
                  </a:lnTo>
                  <a:lnTo>
                    <a:pt x="7575" y="6234"/>
                  </a:lnTo>
                  <a:lnTo>
                    <a:pt x="7418" y="6103"/>
                  </a:lnTo>
                  <a:lnTo>
                    <a:pt x="7233" y="5997"/>
                  </a:lnTo>
                  <a:lnTo>
                    <a:pt x="7233" y="5734"/>
                  </a:lnTo>
                  <a:lnTo>
                    <a:pt x="7260" y="5734"/>
                  </a:lnTo>
                  <a:lnTo>
                    <a:pt x="7391" y="5708"/>
                  </a:lnTo>
                  <a:lnTo>
                    <a:pt x="7496" y="5629"/>
                  </a:lnTo>
                  <a:lnTo>
                    <a:pt x="7575" y="5524"/>
                  </a:lnTo>
                  <a:lnTo>
                    <a:pt x="7602" y="5393"/>
                  </a:lnTo>
                  <a:lnTo>
                    <a:pt x="7602" y="4498"/>
                  </a:lnTo>
                  <a:lnTo>
                    <a:pt x="7602" y="4419"/>
                  </a:lnTo>
                  <a:lnTo>
                    <a:pt x="7575" y="4340"/>
                  </a:lnTo>
                  <a:lnTo>
                    <a:pt x="7654" y="4209"/>
                  </a:lnTo>
                  <a:lnTo>
                    <a:pt x="7707" y="4077"/>
                  </a:lnTo>
                  <a:lnTo>
                    <a:pt x="7760" y="3946"/>
                  </a:lnTo>
                  <a:lnTo>
                    <a:pt x="7786" y="3814"/>
                  </a:lnTo>
                  <a:lnTo>
                    <a:pt x="7812" y="3683"/>
                  </a:lnTo>
                  <a:lnTo>
                    <a:pt x="7786" y="3551"/>
                  </a:lnTo>
                  <a:lnTo>
                    <a:pt x="7760" y="3394"/>
                  </a:lnTo>
                  <a:lnTo>
                    <a:pt x="7733" y="3262"/>
                  </a:lnTo>
                  <a:lnTo>
                    <a:pt x="7602" y="3025"/>
                  </a:lnTo>
                  <a:lnTo>
                    <a:pt x="7418" y="2762"/>
                  </a:lnTo>
                  <a:lnTo>
                    <a:pt x="7181" y="2473"/>
                  </a:lnTo>
                  <a:lnTo>
                    <a:pt x="6865" y="2184"/>
                  </a:lnTo>
                  <a:lnTo>
                    <a:pt x="6760" y="2105"/>
                  </a:lnTo>
                  <a:lnTo>
                    <a:pt x="6523" y="2105"/>
                  </a:lnTo>
                  <a:lnTo>
                    <a:pt x="6418" y="2184"/>
                  </a:lnTo>
                  <a:lnTo>
                    <a:pt x="6102" y="2473"/>
                  </a:lnTo>
                  <a:lnTo>
                    <a:pt x="5866" y="2762"/>
                  </a:lnTo>
                  <a:lnTo>
                    <a:pt x="5682" y="3025"/>
                  </a:lnTo>
                  <a:lnTo>
                    <a:pt x="5550" y="3262"/>
                  </a:lnTo>
                  <a:lnTo>
                    <a:pt x="5524" y="3394"/>
                  </a:lnTo>
                  <a:lnTo>
                    <a:pt x="5497" y="3551"/>
                  </a:lnTo>
                  <a:lnTo>
                    <a:pt x="5497" y="3683"/>
                  </a:lnTo>
                  <a:lnTo>
                    <a:pt x="5497" y="3814"/>
                  </a:lnTo>
                  <a:lnTo>
                    <a:pt x="5524" y="3946"/>
                  </a:lnTo>
                  <a:lnTo>
                    <a:pt x="5576" y="4077"/>
                  </a:lnTo>
                  <a:lnTo>
                    <a:pt x="5629" y="4209"/>
                  </a:lnTo>
                  <a:lnTo>
                    <a:pt x="5708" y="4340"/>
                  </a:lnTo>
                  <a:lnTo>
                    <a:pt x="5682" y="4419"/>
                  </a:lnTo>
                  <a:lnTo>
                    <a:pt x="5682" y="4498"/>
                  </a:lnTo>
                  <a:lnTo>
                    <a:pt x="5682" y="5393"/>
                  </a:lnTo>
                  <a:lnTo>
                    <a:pt x="5708" y="5524"/>
                  </a:lnTo>
                  <a:lnTo>
                    <a:pt x="5787" y="5629"/>
                  </a:lnTo>
                  <a:lnTo>
                    <a:pt x="5892" y="5708"/>
                  </a:lnTo>
                  <a:lnTo>
                    <a:pt x="6024" y="5734"/>
                  </a:lnTo>
                  <a:lnTo>
                    <a:pt x="6050" y="5734"/>
                  </a:lnTo>
                  <a:lnTo>
                    <a:pt x="6050" y="6182"/>
                  </a:lnTo>
                  <a:lnTo>
                    <a:pt x="5945" y="6182"/>
                  </a:lnTo>
                  <a:lnTo>
                    <a:pt x="5813" y="6129"/>
                  </a:lnTo>
                  <a:lnTo>
                    <a:pt x="5708" y="6103"/>
                  </a:lnTo>
                  <a:lnTo>
                    <a:pt x="5629" y="6024"/>
                  </a:lnTo>
                  <a:lnTo>
                    <a:pt x="5524" y="5945"/>
                  </a:lnTo>
                  <a:lnTo>
                    <a:pt x="5471" y="5840"/>
                  </a:lnTo>
                  <a:lnTo>
                    <a:pt x="5419" y="5734"/>
                  </a:lnTo>
                  <a:lnTo>
                    <a:pt x="5366" y="5629"/>
                  </a:lnTo>
                  <a:lnTo>
                    <a:pt x="5366" y="5471"/>
                  </a:lnTo>
                  <a:lnTo>
                    <a:pt x="5366" y="5261"/>
                  </a:lnTo>
                  <a:lnTo>
                    <a:pt x="5392" y="5024"/>
                  </a:lnTo>
                  <a:lnTo>
                    <a:pt x="5392" y="4814"/>
                  </a:lnTo>
                  <a:lnTo>
                    <a:pt x="5340" y="4656"/>
                  </a:lnTo>
                  <a:lnTo>
                    <a:pt x="5261" y="4498"/>
                  </a:lnTo>
                  <a:lnTo>
                    <a:pt x="5182" y="4367"/>
                  </a:lnTo>
                  <a:lnTo>
                    <a:pt x="5103" y="4288"/>
                  </a:lnTo>
                  <a:lnTo>
                    <a:pt x="4919" y="4156"/>
                  </a:lnTo>
                  <a:lnTo>
                    <a:pt x="4761" y="4077"/>
                  </a:lnTo>
                  <a:lnTo>
                    <a:pt x="4551" y="4051"/>
                  </a:lnTo>
                  <a:lnTo>
                    <a:pt x="4340" y="4025"/>
                  </a:lnTo>
                  <a:lnTo>
                    <a:pt x="4130" y="4051"/>
                  </a:lnTo>
                  <a:lnTo>
                    <a:pt x="3893" y="4104"/>
                  </a:lnTo>
                  <a:lnTo>
                    <a:pt x="3683" y="4209"/>
                  </a:lnTo>
                  <a:lnTo>
                    <a:pt x="3472" y="4314"/>
                  </a:lnTo>
                  <a:lnTo>
                    <a:pt x="3262" y="4472"/>
                  </a:lnTo>
                  <a:lnTo>
                    <a:pt x="2972" y="4761"/>
                  </a:lnTo>
                  <a:lnTo>
                    <a:pt x="2946" y="4814"/>
                  </a:lnTo>
                  <a:lnTo>
                    <a:pt x="2920" y="4893"/>
                  </a:lnTo>
                  <a:lnTo>
                    <a:pt x="2946" y="4945"/>
                  </a:lnTo>
                  <a:lnTo>
                    <a:pt x="2999" y="5024"/>
                  </a:lnTo>
                  <a:lnTo>
                    <a:pt x="3051" y="5051"/>
                  </a:lnTo>
                  <a:lnTo>
                    <a:pt x="3130" y="5077"/>
                  </a:lnTo>
                  <a:lnTo>
                    <a:pt x="3209" y="5051"/>
                  </a:lnTo>
                  <a:lnTo>
                    <a:pt x="3262" y="4998"/>
                  </a:lnTo>
                  <a:lnTo>
                    <a:pt x="3525" y="4761"/>
                  </a:lnTo>
                  <a:lnTo>
                    <a:pt x="3656" y="4630"/>
                  </a:lnTo>
                  <a:lnTo>
                    <a:pt x="3814" y="4551"/>
                  </a:lnTo>
                  <a:lnTo>
                    <a:pt x="3998" y="4472"/>
                  </a:lnTo>
                  <a:lnTo>
                    <a:pt x="4156" y="4446"/>
                  </a:lnTo>
                  <a:lnTo>
                    <a:pt x="4314" y="4419"/>
                  </a:lnTo>
                  <a:lnTo>
                    <a:pt x="4472" y="4419"/>
                  </a:lnTo>
                  <a:lnTo>
                    <a:pt x="4630" y="4446"/>
                  </a:lnTo>
                  <a:lnTo>
                    <a:pt x="4735" y="4498"/>
                  </a:lnTo>
                  <a:lnTo>
                    <a:pt x="4840" y="4551"/>
                  </a:lnTo>
                  <a:lnTo>
                    <a:pt x="4919" y="4630"/>
                  </a:lnTo>
                  <a:lnTo>
                    <a:pt x="4945" y="4735"/>
                  </a:lnTo>
                  <a:lnTo>
                    <a:pt x="4998" y="4814"/>
                  </a:lnTo>
                  <a:lnTo>
                    <a:pt x="5024" y="5024"/>
                  </a:lnTo>
                  <a:lnTo>
                    <a:pt x="4998" y="5208"/>
                  </a:lnTo>
                  <a:lnTo>
                    <a:pt x="4971" y="5471"/>
                  </a:lnTo>
                  <a:lnTo>
                    <a:pt x="4998" y="5708"/>
                  </a:lnTo>
                  <a:lnTo>
                    <a:pt x="5050" y="5892"/>
                  </a:lnTo>
                  <a:lnTo>
                    <a:pt x="5156" y="6050"/>
                  </a:lnTo>
                  <a:lnTo>
                    <a:pt x="5261" y="6208"/>
                  </a:lnTo>
                  <a:lnTo>
                    <a:pt x="5392" y="6313"/>
                  </a:lnTo>
                  <a:lnTo>
                    <a:pt x="5524" y="6418"/>
                  </a:lnTo>
                  <a:lnTo>
                    <a:pt x="5708" y="6497"/>
                  </a:lnTo>
                  <a:lnTo>
                    <a:pt x="5866" y="6550"/>
                  </a:lnTo>
                  <a:lnTo>
                    <a:pt x="6050" y="6576"/>
                  </a:lnTo>
                  <a:lnTo>
                    <a:pt x="6050" y="9312"/>
                  </a:lnTo>
                  <a:lnTo>
                    <a:pt x="5708" y="9391"/>
                  </a:lnTo>
                  <a:lnTo>
                    <a:pt x="5340" y="9417"/>
                  </a:lnTo>
                  <a:lnTo>
                    <a:pt x="5050" y="9417"/>
                  </a:lnTo>
                  <a:lnTo>
                    <a:pt x="4787" y="9364"/>
                  </a:lnTo>
                  <a:lnTo>
                    <a:pt x="4524" y="9312"/>
                  </a:lnTo>
                  <a:lnTo>
                    <a:pt x="4288" y="9206"/>
                  </a:lnTo>
                  <a:lnTo>
                    <a:pt x="4051" y="9101"/>
                  </a:lnTo>
                  <a:lnTo>
                    <a:pt x="3840" y="8970"/>
                  </a:lnTo>
                  <a:lnTo>
                    <a:pt x="3630" y="8812"/>
                  </a:lnTo>
                  <a:lnTo>
                    <a:pt x="3446" y="8628"/>
                  </a:lnTo>
                  <a:lnTo>
                    <a:pt x="3262" y="8444"/>
                  </a:lnTo>
                  <a:lnTo>
                    <a:pt x="3104" y="8233"/>
                  </a:lnTo>
                  <a:lnTo>
                    <a:pt x="2972" y="8023"/>
                  </a:lnTo>
                  <a:lnTo>
                    <a:pt x="2867" y="7786"/>
                  </a:lnTo>
                  <a:lnTo>
                    <a:pt x="2762" y="7523"/>
                  </a:lnTo>
                  <a:lnTo>
                    <a:pt x="2709" y="7260"/>
                  </a:lnTo>
                  <a:lnTo>
                    <a:pt x="2657" y="6997"/>
                  </a:lnTo>
                  <a:lnTo>
                    <a:pt x="2657" y="6734"/>
                  </a:lnTo>
                  <a:lnTo>
                    <a:pt x="2657" y="6445"/>
                  </a:lnTo>
                  <a:lnTo>
                    <a:pt x="2683" y="6182"/>
                  </a:lnTo>
                  <a:lnTo>
                    <a:pt x="2762" y="5945"/>
                  </a:lnTo>
                  <a:lnTo>
                    <a:pt x="2841" y="5708"/>
                  </a:lnTo>
                  <a:lnTo>
                    <a:pt x="2841" y="5629"/>
                  </a:lnTo>
                  <a:lnTo>
                    <a:pt x="2841" y="5550"/>
                  </a:lnTo>
                  <a:lnTo>
                    <a:pt x="2788" y="5498"/>
                  </a:lnTo>
                  <a:lnTo>
                    <a:pt x="2736" y="5445"/>
                  </a:lnTo>
                  <a:lnTo>
                    <a:pt x="2578" y="5445"/>
                  </a:lnTo>
                  <a:lnTo>
                    <a:pt x="2525" y="5498"/>
                  </a:lnTo>
                  <a:lnTo>
                    <a:pt x="2473" y="5550"/>
                  </a:lnTo>
                  <a:lnTo>
                    <a:pt x="2394" y="5840"/>
                  </a:lnTo>
                  <a:lnTo>
                    <a:pt x="2315" y="6129"/>
                  </a:lnTo>
                  <a:lnTo>
                    <a:pt x="2289" y="6418"/>
                  </a:lnTo>
                  <a:lnTo>
                    <a:pt x="2262" y="6734"/>
                  </a:lnTo>
                  <a:lnTo>
                    <a:pt x="2289" y="7155"/>
                  </a:lnTo>
                  <a:lnTo>
                    <a:pt x="2394" y="7576"/>
                  </a:lnTo>
                  <a:lnTo>
                    <a:pt x="2525" y="7944"/>
                  </a:lnTo>
                  <a:lnTo>
                    <a:pt x="2709" y="8312"/>
                  </a:lnTo>
                  <a:lnTo>
                    <a:pt x="2946" y="8654"/>
                  </a:lnTo>
                  <a:lnTo>
                    <a:pt x="3209" y="8943"/>
                  </a:lnTo>
                  <a:lnTo>
                    <a:pt x="3525" y="9206"/>
                  </a:lnTo>
                  <a:lnTo>
                    <a:pt x="3867" y="9417"/>
                  </a:lnTo>
                  <a:lnTo>
                    <a:pt x="1500" y="9417"/>
                  </a:lnTo>
                  <a:lnTo>
                    <a:pt x="1500" y="1789"/>
                  </a:lnTo>
                  <a:close/>
                  <a:moveTo>
                    <a:pt x="9890" y="9811"/>
                  </a:moveTo>
                  <a:lnTo>
                    <a:pt x="9890" y="10311"/>
                  </a:lnTo>
                  <a:lnTo>
                    <a:pt x="6260" y="10311"/>
                  </a:lnTo>
                  <a:lnTo>
                    <a:pt x="6181" y="10337"/>
                  </a:lnTo>
                  <a:lnTo>
                    <a:pt x="6102" y="10364"/>
                  </a:lnTo>
                  <a:lnTo>
                    <a:pt x="6076" y="10443"/>
                  </a:lnTo>
                  <a:lnTo>
                    <a:pt x="6050" y="10495"/>
                  </a:lnTo>
                  <a:lnTo>
                    <a:pt x="6076" y="10574"/>
                  </a:lnTo>
                  <a:lnTo>
                    <a:pt x="6102" y="10627"/>
                  </a:lnTo>
                  <a:lnTo>
                    <a:pt x="6181" y="10679"/>
                  </a:lnTo>
                  <a:lnTo>
                    <a:pt x="6260" y="10706"/>
                  </a:lnTo>
                  <a:lnTo>
                    <a:pt x="7470" y="10706"/>
                  </a:lnTo>
                  <a:lnTo>
                    <a:pt x="7602" y="11311"/>
                  </a:lnTo>
                  <a:lnTo>
                    <a:pt x="2683" y="11311"/>
                  </a:lnTo>
                  <a:lnTo>
                    <a:pt x="2815" y="10706"/>
                  </a:lnTo>
                  <a:lnTo>
                    <a:pt x="5366" y="10706"/>
                  </a:lnTo>
                  <a:lnTo>
                    <a:pt x="5445" y="10679"/>
                  </a:lnTo>
                  <a:lnTo>
                    <a:pt x="5497" y="10627"/>
                  </a:lnTo>
                  <a:lnTo>
                    <a:pt x="5550" y="10574"/>
                  </a:lnTo>
                  <a:lnTo>
                    <a:pt x="5550" y="10495"/>
                  </a:lnTo>
                  <a:lnTo>
                    <a:pt x="5550" y="10443"/>
                  </a:lnTo>
                  <a:lnTo>
                    <a:pt x="5497" y="10364"/>
                  </a:lnTo>
                  <a:lnTo>
                    <a:pt x="5445" y="10337"/>
                  </a:lnTo>
                  <a:lnTo>
                    <a:pt x="5366" y="10311"/>
                  </a:lnTo>
                  <a:lnTo>
                    <a:pt x="395" y="10311"/>
                  </a:lnTo>
                  <a:lnTo>
                    <a:pt x="395" y="9811"/>
                  </a:lnTo>
                  <a:close/>
                  <a:moveTo>
                    <a:pt x="2420" y="10706"/>
                  </a:moveTo>
                  <a:lnTo>
                    <a:pt x="1999" y="12547"/>
                  </a:lnTo>
                  <a:lnTo>
                    <a:pt x="1500" y="12547"/>
                  </a:lnTo>
                  <a:lnTo>
                    <a:pt x="1947" y="10706"/>
                  </a:lnTo>
                  <a:close/>
                  <a:moveTo>
                    <a:pt x="8338" y="10706"/>
                  </a:moveTo>
                  <a:lnTo>
                    <a:pt x="8785" y="12547"/>
                  </a:lnTo>
                  <a:lnTo>
                    <a:pt x="8286" y="12547"/>
                  </a:lnTo>
                  <a:lnTo>
                    <a:pt x="7838" y="10706"/>
                  </a:lnTo>
                  <a:close/>
                  <a:moveTo>
                    <a:pt x="5129" y="1"/>
                  </a:moveTo>
                  <a:lnTo>
                    <a:pt x="5077" y="27"/>
                  </a:lnTo>
                  <a:lnTo>
                    <a:pt x="4998" y="53"/>
                  </a:lnTo>
                  <a:lnTo>
                    <a:pt x="4971" y="132"/>
                  </a:lnTo>
                  <a:lnTo>
                    <a:pt x="4945" y="185"/>
                  </a:lnTo>
                  <a:lnTo>
                    <a:pt x="4945" y="579"/>
                  </a:lnTo>
                  <a:lnTo>
                    <a:pt x="4077" y="579"/>
                  </a:lnTo>
                  <a:lnTo>
                    <a:pt x="3972" y="605"/>
                  </a:lnTo>
                  <a:lnTo>
                    <a:pt x="3867" y="658"/>
                  </a:lnTo>
                  <a:lnTo>
                    <a:pt x="3814" y="763"/>
                  </a:lnTo>
                  <a:lnTo>
                    <a:pt x="3788" y="869"/>
                  </a:lnTo>
                  <a:lnTo>
                    <a:pt x="3788" y="1421"/>
                  </a:lnTo>
                  <a:lnTo>
                    <a:pt x="1447" y="1421"/>
                  </a:lnTo>
                  <a:lnTo>
                    <a:pt x="1315" y="1447"/>
                  </a:lnTo>
                  <a:lnTo>
                    <a:pt x="1210" y="1500"/>
                  </a:lnTo>
                  <a:lnTo>
                    <a:pt x="1158" y="1605"/>
                  </a:lnTo>
                  <a:lnTo>
                    <a:pt x="1131" y="1736"/>
                  </a:lnTo>
                  <a:lnTo>
                    <a:pt x="1131" y="9417"/>
                  </a:lnTo>
                  <a:lnTo>
                    <a:pt x="342" y="9417"/>
                  </a:lnTo>
                  <a:lnTo>
                    <a:pt x="211" y="9443"/>
                  </a:lnTo>
                  <a:lnTo>
                    <a:pt x="105" y="9522"/>
                  </a:lnTo>
                  <a:lnTo>
                    <a:pt x="27" y="9627"/>
                  </a:lnTo>
                  <a:lnTo>
                    <a:pt x="0" y="9732"/>
                  </a:lnTo>
                  <a:lnTo>
                    <a:pt x="0" y="10364"/>
                  </a:lnTo>
                  <a:lnTo>
                    <a:pt x="27" y="10495"/>
                  </a:lnTo>
                  <a:lnTo>
                    <a:pt x="105" y="10600"/>
                  </a:lnTo>
                  <a:lnTo>
                    <a:pt x="211" y="10679"/>
                  </a:lnTo>
                  <a:lnTo>
                    <a:pt x="342" y="10706"/>
                  </a:lnTo>
                  <a:lnTo>
                    <a:pt x="1552" y="10706"/>
                  </a:lnTo>
                  <a:lnTo>
                    <a:pt x="1105" y="12521"/>
                  </a:lnTo>
                  <a:lnTo>
                    <a:pt x="1105" y="12599"/>
                  </a:lnTo>
                  <a:lnTo>
                    <a:pt x="1105" y="12678"/>
                  </a:lnTo>
                  <a:lnTo>
                    <a:pt x="1131" y="12731"/>
                  </a:lnTo>
                  <a:lnTo>
                    <a:pt x="1184" y="12810"/>
                  </a:lnTo>
                  <a:lnTo>
                    <a:pt x="1236" y="12862"/>
                  </a:lnTo>
                  <a:lnTo>
                    <a:pt x="1289" y="12889"/>
                  </a:lnTo>
                  <a:lnTo>
                    <a:pt x="1342" y="12915"/>
                  </a:lnTo>
                  <a:lnTo>
                    <a:pt x="2157" y="12915"/>
                  </a:lnTo>
                  <a:lnTo>
                    <a:pt x="2236" y="12862"/>
                  </a:lnTo>
                  <a:lnTo>
                    <a:pt x="2315" y="12784"/>
                  </a:lnTo>
                  <a:lnTo>
                    <a:pt x="2341" y="12678"/>
                  </a:lnTo>
                  <a:lnTo>
                    <a:pt x="2578" y="11705"/>
                  </a:lnTo>
                  <a:lnTo>
                    <a:pt x="7707" y="11705"/>
                  </a:lnTo>
                  <a:lnTo>
                    <a:pt x="7917" y="12678"/>
                  </a:lnTo>
                  <a:lnTo>
                    <a:pt x="7970" y="12784"/>
                  </a:lnTo>
                  <a:lnTo>
                    <a:pt x="8049" y="12862"/>
                  </a:lnTo>
                  <a:lnTo>
                    <a:pt x="8128" y="12915"/>
                  </a:lnTo>
                  <a:lnTo>
                    <a:pt x="8917" y="12915"/>
                  </a:lnTo>
                  <a:lnTo>
                    <a:pt x="8996" y="12889"/>
                  </a:lnTo>
                  <a:lnTo>
                    <a:pt x="9048" y="12862"/>
                  </a:lnTo>
                  <a:lnTo>
                    <a:pt x="9101" y="12810"/>
                  </a:lnTo>
                  <a:lnTo>
                    <a:pt x="9154" y="12731"/>
                  </a:lnTo>
                  <a:lnTo>
                    <a:pt x="9154" y="12678"/>
                  </a:lnTo>
                  <a:lnTo>
                    <a:pt x="9180" y="12599"/>
                  </a:lnTo>
                  <a:lnTo>
                    <a:pt x="9154" y="12521"/>
                  </a:lnTo>
                  <a:lnTo>
                    <a:pt x="8733" y="10706"/>
                  </a:lnTo>
                  <a:lnTo>
                    <a:pt x="9943" y="10706"/>
                  </a:lnTo>
                  <a:lnTo>
                    <a:pt x="10074" y="10679"/>
                  </a:lnTo>
                  <a:lnTo>
                    <a:pt x="10179" y="10600"/>
                  </a:lnTo>
                  <a:lnTo>
                    <a:pt x="10232" y="10495"/>
                  </a:lnTo>
                  <a:lnTo>
                    <a:pt x="10258" y="10364"/>
                  </a:lnTo>
                  <a:lnTo>
                    <a:pt x="10258" y="9732"/>
                  </a:lnTo>
                  <a:lnTo>
                    <a:pt x="10232" y="9627"/>
                  </a:lnTo>
                  <a:lnTo>
                    <a:pt x="10179" y="9522"/>
                  </a:lnTo>
                  <a:lnTo>
                    <a:pt x="10074" y="9443"/>
                  </a:lnTo>
                  <a:lnTo>
                    <a:pt x="9943" y="9417"/>
                  </a:lnTo>
                  <a:lnTo>
                    <a:pt x="9154" y="9417"/>
                  </a:lnTo>
                  <a:lnTo>
                    <a:pt x="9154" y="1736"/>
                  </a:lnTo>
                  <a:lnTo>
                    <a:pt x="9127" y="1605"/>
                  </a:lnTo>
                  <a:lnTo>
                    <a:pt x="9048" y="1500"/>
                  </a:lnTo>
                  <a:lnTo>
                    <a:pt x="8943" y="1447"/>
                  </a:lnTo>
                  <a:lnTo>
                    <a:pt x="8838" y="1421"/>
                  </a:lnTo>
                  <a:lnTo>
                    <a:pt x="6497" y="1421"/>
                  </a:lnTo>
                  <a:lnTo>
                    <a:pt x="6497" y="869"/>
                  </a:lnTo>
                  <a:lnTo>
                    <a:pt x="6471" y="763"/>
                  </a:lnTo>
                  <a:lnTo>
                    <a:pt x="6418" y="658"/>
                  </a:lnTo>
                  <a:lnTo>
                    <a:pt x="6313" y="605"/>
                  </a:lnTo>
                  <a:lnTo>
                    <a:pt x="6208" y="579"/>
                  </a:lnTo>
                  <a:lnTo>
                    <a:pt x="5340" y="579"/>
                  </a:lnTo>
                  <a:lnTo>
                    <a:pt x="5340" y="185"/>
                  </a:lnTo>
                  <a:lnTo>
                    <a:pt x="5313" y="132"/>
                  </a:lnTo>
                  <a:lnTo>
                    <a:pt x="5261" y="53"/>
                  </a:lnTo>
                  <a:lnTo>
                    <a:pt x="5208" y="27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6"/>
          <p:cNvGrpSpPr/>
          <p:nvPr/>
        </p:nvGrpSpPr>
        <p:grpSpPr>
          <a:xfrm>
            <a:off x="4747881" y="8004788"/>
            <a:ext cx="343139" cy="365749"/>
            <a:chOff x="6319250" y="2050975"/>
            <a:chExt cx="300525" cy="322900"/>
          </a:xfrm>
        </p:grpSpPr>
        <p:sp>
          <p:nvSpPr>
            <p:cNvPr id="1243" name="Google Shape;1243;p6"/>
            <p:cNvSpPr/>
            <p:nvPr/>
          </p:nvSpPr>
          <p:spPr>
            <a:xfrm>
              <a:off x="6445500" y="2066750"/>
              <a:ext cx="48675" cy="307125"/>
            </a:xfrm>
            <a:custGeom>
              <a:avLst/>
              <a:gdLst/>
              <a:ahLst/>
              <a:cxnLst/>
              <a:rect l="l" t="t" r="r" b="b"/>
              <a:pathLst>
                <a:path w="1947" h="12285" extrusionOk="0">
                  <a:moveTo>
                    <a:pt x="973" y="422"/>
                  </a:moveTo>
                  <a:lnTo>
                    <a:pt x="1026" y="501"/>
                  </a:lnTo>
                  <a:lnTo>
                    <a:pt x="1105" y="658"/>
                  </a:lnTo>
                  <a:lnTo>
                    <a:pt x="1210" y="869"/>
                  </a:lnTo>
                  <a:lnTo>
                    <a:pt x="1289" y="1184"/>
                  </a:lnTo>
                  <a:lnTo>
                    <a:pt x="1394" y="1579"/>
                  </a:lnTo>
                  <a:lnTo>
                    <a:pt x="1473" y="2131"/>
                  </a:lnTo>
                  <a:lnTo>
                    <a:pt x="1526" y="2841"/>
                  </a:lnTo>
                  <a:lnTo>
                    <a:pt x="1552" y="3736"/>
                  </a:lnTo>
                  <a:lnTo>
                    <a:pt x="1552" y="3999"/>
                  </a:lnTo>
                  <a:lnTo>
                    <a:pt x="395" y="3999"/>
                  </a:lnTo>
                  <a:lnTo>
                    <a:pt x="395" y="3736"/>
                  </a:lnTo>
                  <a:lnTo>
                    <a:pt x="395" y="2841"/>
                  </a:lnTo>
                  <a:lnTo>
                    <a:pt x="474" y="2131"/>
                  </a:lnTo>
                  <a:lnTo>
                    <a:pt x="553" y="1579"/>
                  </a:lnTo>
                  <a:lnTo>
                    <a:pt x="658" y="1184"/>
                  </a:lnTo>
                  <a:lnTo>
                    <a:pt x="737" y="869"/>
                  </a:lnTo>
                  <a:lnTo>
                    <a:pt x="816" y="658"/>
                  </a:lnTo>
                  <a:lnTo>
                    <a:pt x="895" y="501"/>
                  </a:lnTo>
                  <a:lnTo>
                    <a:pt x="973" y="422"/>
                  </a:lnTo>
                  <a:close/>
                  <a:moveTo>
                    <a:pt x="1552" y="7129"/>
                  </a:moveTo>
                  <a:lnTo>
                    <a:pt x="1552" y="11916"/>
                  </a:lnTo>
                  <a:lnTo>
                    <a:pt x="395" y="11916"/>
                  </a:lnTo>
                  <a:lnTo>
                    <a:pt x="395" y="7129"/>
                  </a:lnTo>
                  <a:close/>
                  <a:moveTo>
                    <a:pt x="921" y="1"/>
                  </a:moveTo>
                  <a:lnTo>
                    <a:pt x="842" y="27"/>
                  </a:lnTo>
                  <a:lnTo>
                    <a:pt x="763" y="80"/>
                  </a:lnTo>
                  <a:lnTo>
                    <a:pt x="684" y="159"/>
                  </a:lnTo>
                  <a:lnTo>
                    <a:pt x="605" y="290"/>
                  </a:lnTo>
                  <a:lnTo>
                    <a:pt x="500" y="448"/>
                  </a:lnTo>
                  <a:lnTo>
                    <a:pt x="421" y="658"/>
                  </a:lnTo>
                  <a:lnTo>
                    <a:pt x="316" y="948"/>
                  </a:lnTo>
                  <a:lnTo>
                    <a:pt x="211" y="1369"/>
                  </a:lnTo>
                  <a:lnTo>
                    <a:pt x="106" y="1973"/>
                  </a:lnTo>
                  <a:lnTo>
                    <a:pt x="27" y="2763"/>
                  </a:lnTo>
                  <a:lnTo>
                    <a:pt x="0" y="3210"/>
                  </a:lnTo>
                  <a:lnTo>
                    <a:pt x="0" y="3736"/>
                  </a:lnTo>
                  <a:lnTo>
                    <a:pt x="0" y="5182"/>
                  </a:lnTo>
                  <a:lnTo>
                    <a:pt x="27" y="5235"/>
                  </a:lnTo>
                  <a:lnTo>
                    <a:pt x="53" y="5314"/>
                  </a:lnTo>
                  <a:lnTo>
                    <a:pt x="132" y="5340"/>
                  </a:lnTo>
                  <a:lnTo>
                    <a:pt x="184" y="5366"/>
                  </a:lnTo>
                  <a:lnTo>
                    <a:pt x="263" y="5340"/>
                  </a:lnTo>
                  <a:lnTo>
                    <a:pt x="316" y="5314"/>
                  </a:lnTo>
                  <a:lnTo>
                    <a:pt x="369" y="5235"/>
                  </a:lnTo>
                  <a:lnTo>
                    <a:pt x="395" y="5182"/>
                  </a:lnTo>
                  <a:lnTo>
                    <a:pt x="395" y="4367"/>
                  </a:lnTo>
                  <a:lnTo>
                    <a:pt x="1552" y="4367"/>
                  </a:lnTo>
                  <a:lnTo>
                    <a:pt x="1552" y="6761"/>
                  </a:lnTo>
                  <a:lnTo>
                    <a:pt x="395" y="6761"/>
                  </a:lnTo>
                  <a:lnTo>
                    <a:pt x="395" y="6050"/>
                  </a:lnTo>
                  <a:lnTo>
                    <a:pt x="369" y="5971"/>
                  </a:lnTo>
                  <a:lnTo>
                    <a:pt x="316" y="5919"/>
                  </a:lnTo>
                  <a:lnTo>
                    <a:pt x="263" y="5866"/>
                  </a:lnTo>
                  <a:lnTo>
                    <a:pt x="132" y="5866"/>
                  </a:lnTo>
                  <a:lnTo>
                    <a:pt x="53" y="5919"/>
                  </a:lnTo>
                  <a:lnTo>
                    <a:pt x="27" y="5971"/>
                  </a:lnTo>
                  <a:lnTo>
                    <a:pt x="0" y="6050"/>
                  </a:lnTo>
                  <a:lnTo>
                    <a:pt x="0" y="11968"/>
                  </a:lnTo>
                  <a:lnTo>
                    <a:pt x="27" y="12100"/>
                  </a:lnTo>
                  <a:lnTo>
                    <a:pt x="106" y="12205"/>
                  </a:lnTo>
                  <a:lnTo>
                    <a:pt x="184" y="12258"/>
                  </a:lnTo>
                  <a:lnTo>
                    <a:pt x="316" y="12284"/>
                  </a:lnTo>
                  <a:lnTo>
                    <a:pt x="1631" y="12284"/>
                  </a:lnTo>
                  <a:lnTo>
                    <a:pt x="1736" y="12258"/>
                  </a:lnTo>
                  <a:lnTo>
                    <a:pt x="1841" y="12205"/>
                  </a:lnTo>
                  <a:lnTo>
                    <a:pt x="1920" y="12100"/>
                  </a:lnTo>
                  <a:lnTo>
                    <a:pt x="1947" y="11968"/>
                  </a:lnTo>
                  <a:lnTo>
                    <a:pt x="1947" y="3736"/>
                  </a:lnTo>
                  <a:lnTo>
                    <a:pt x="1920" y="3210"/>
                  </a:lnTo>
                  <a:lnTo>
                    <a:pt x="1894" y="2763"/>
                  </a:lnTo>
                  <a:lnTo>
                    <a:pt x="1841" y="1973"/>
                  </a:lnTo>
                  <a:lnTo>
                    <a:pt x="1736" y="1369"/>
                  </a:lnTo>
                  <a:lnTo>
                    <a:pt x="1631" y="948"/>
                  </a:lnTo>
                  <a:lnTo>
                    <a:pt x="1526" y="658"/>
                  </a:lnTo>
                  <a:lnTo>
                    <a:pt x="1447" y="448"/>
                  </a:lnTo>
                  <a:lnTo>
                    <a:pt x="1342" y="290"/>
                  </a:lnTo>
                  <a:lnTo>
                    <a:pt x="1263" y="159"/>
                  </a:lnTo>
                  <a:lnTo>
                    <a:pt x="1184" y="80"/>
                  </a:lnTo>
                  <a:lnTo>
                    <a:pt x="1105" y="27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532950" y="2092400"/>
              <a:ext cx="86825" cy="281475"/>
            </a:xfrm>
            <a:custGeom>
              <a:avLst/>
              <a:gdLst/>
              <a:ahLst/>
              <a:cxnLst/>
              <a:rect l="l" t="t" r="r" b="b"/>
              <a:pathLst>
                <a:path w="3473" h="11259" extrusionOk="0">
                  <a:moveTo>
                    <a:pt x="3025" y="395"/>
                  </a:moveTo>
                  <a:lnTo>
                    <a:pt x="3078" y="421"/>
                  </a:lnTo>
                  <a:lnTo>
                    <a:pt x="3104" y="448"/>
                  </a:lnTo>
                  <a:lnTo>
                    <a:pt x="3104" y="2683"/>
                  </a:lnTo>
                  <a:lnTo>
                    <a:pt x="369" y="2683"/>
                  </a:lnTo>
                  <a:lnTo>
                    <a:pt x="369" y="448"/>
                  </a:lnTo>
                  <a:lnTo>
                    <a:pt x="395" y="421"/>
                  </a:lnTo>
                  <a:lnTo>
                    <a:pt x="421" y="395"/>
                  </a:lnTo>
                  <a:close/>
                  <a:moveTo>
                    <a:pt x="3104" y="3078"/>
                  </a:moveTo>
                  <a:lnTo>
                    <a:pt x="3104" y="4446"/>
                  </a:lnTo>
                  <a:lnTo>
                    <a:pt x="369" y="4446"/>
                  </a:lnTo>
                  <a:lnTo>
                    <a:pt x="369" y="3893"/>
                  </a:lnTo>
                  <a:lnTo>
                    <a:pt x="369" y="3078"/>
                  </a:lnTo>
                  <a:close/>
                  <a:moveTo>
                    <a:pt x="421" y="1"/>
                  </a:moveTo>
                  <a:lnTo>
                    <a:pt x="342" y="27"/>
                  </a:lnTo>
                  <a:lnTo>
                    <a:pt x="264" y="53"/>
                  </a:lnTo>
                  <a:lnTo>
                    <a:pt x="185" y="79"/>
                  </a:lnTo>
                  <a:lnTo>
                    <a:pt x="106" y="132"/>
                  </a:lnTo>
                  <a:lnTo>
                    <a:pt x="53" y="211"/>
                  </a:lnTo>
                  <a:lnTo>
                    <a:pt x="27" y="290"/>
                  </a:lnTo>
                  <a:lnTo>
                    <a:pt x="1" y="369"/>
                  </a:lnTo>
                  <a:lnTo>
                    <a:pt x="1" y="448"/>
                  </a:lnTo>
                  <a:lnTo>
                    <a:pt x="1" y="4525"/>
                  </a:lnTo>
                  <a:lnTo>
                    <a:pt x="27" y="4709"/>
                  </a:lnTo>
                  <a:lnTo>
                    <a:pt x="79" y="4867"/>
                  </a:lnTo>
                  <a:lnTo>
                    <a:pt x="500" y="5735"/>
                  </a:lnTo>
                  <a:lnTo>
                    <a:pt x="579" y="5919"/>
                  </a:lnTo>
                  <a:lnTo>
                    <a:pt x="632" y="6129"/>
                  </a:lnTo>
                  <a:lnTo>
                    <a:pt x="658" y="6313"/>
                  </a:lnTo>
                  <a:lnTo>
                    <a:pt x="684" y="6524"/>
                  </a:lnTo>
                  <a:lnTo>
                    <a:pt x="684" y="10942"/>
                  </a:lnTo>
                  <a:lnTo>
                    <a:pt x="711" y="11074"/>
                  </a:lnTo>
                  <a:lnTo>
                    <a:pt x="763" y="11179"/>
                  </a:lnTo>
                  <a:lnTo>
                    <a:pt x="869" y="11232"/>
                  </a:lnTo>
                  <a:lnTo>
                    <a:pt x="1000" y="11258"/>
                  </a:lnTo>
                  <a:lnTo>
                    <a:pt x="2473" y="11258"/>
                  </a:lnTo>
                  <a:lnTo>
                    <a:pt x="2604" y="11232"/>
                  </a:lnTo>
                  <a:lnTo>
                    <a:pt x="2683" y="11179"/>
                  </a:lnTo>
                  <a:lnTo>
                    <a:pt x="2762" y="11074"/>
                  </a:lnTo>
                  <a:lnTo>
                    <a:pt x="2789" y="10942"/>
                  </a:lnTo>
                  <a:lnTo>
                    <a:pt x="2789" y="10416"/>
                  </a:lnTo>
                  <a:lnTo>
                    <a:pt x="2762" y="10337"/>
                  </a:lnTo>
                  <a:lnTo>
                    <a:pt x="2736" y="10259"/>
                  </a:lnTo>
                  <a:lnTo>
                    <a:pt x="2657" y="10232"/>
                  </a:lnTo>
                  <a:lnTo>
                    <a:pt x="2604" y="10206"/>
                  </a:lnTo>
                  <a:lnTo>
                    <a:pt x="2526" y="10232"/>
                  </a:lnTo>
                  <a:lnTo>
                    <a:pt x="2473" y="10259"/>
                  </a:lnTo>
                  <a:lnTo>
                    <a:pt x="2420" y="10337"/>
                  </a:lnTo>
                  <a:lnTo>
                    <a:pt x="2394" y="10416"/>
                  </a:lnTo>
                  <a:lnTo>
                    <a:pt x="2394" y="10890"/>
                  </a:lnTo>
                  <a:lnTo>
                    <a:pt x="1053" y="10890"/>
                  </a:lnTo>
                  <a:lnTo>
                    <a:pt x="1053" y="6524"/>
                  </a:lnTo>
                  <a:lnTo>
                    <a:pt x="1053" y="6261"/>
                  </a:lnTo>
                  <a:lnTo>
                    <a:pt x="1000" y="6024"/>
                  </a:lnTo>
                  <a:lnTo>
                    <a:pt x="947" y="5787"/>
                  </a:lnTo>
                  <a:lnTo>
                    <a:pt x="842" y="5577"/>
                  </a:lnTo>
                  <a:lnTo>
                    <a:pt x="474" y="4814"/>
                  </a:lnTo>
                  <a:lnTo>
                    <a:pt x="2999" y="4814"/>
                  </a:lnTo>
                  <a:lnTo>
                    <a:pt x="2631" y="5577"/>
                  </a:lnTo>
                  <a:lnTo>
                    <a:pt x="2526" y="5787"/>
                  </a:lnTo>
                  <a:lnTo>
                    <a:pt x="2473" y="6024"/>
                  </a:lnTo>
                  <a:lnTo>
                    <a:pt x="2420" y="6261"/>
                  </a:lnTo>
                  <a:lnTo>
                    <a:pt x="2394" y="6524"/>
                  </a:lnTo>
                  <a:lnTo>
                    <a:pt x="2394" y="9522"/>
                  </a:lnTo>
                  <a:lnTo>
                    <a:pt x="2420" y="9601"/>
                  </a:lnTo>
                  <a:lnTo>
                    <a:pt x="2473" y="9654"/>
                  </a:lnTo>
                  <a:lnTo>
                    <a:pt x="2526" y="9706"/>
                  </a:lnTo>
                  <a:lnTo>
                    <a:pt x="2657" y="9706"/>
                  </a:lnTo>
                  <a:lnTo>
                    <a:pt x="2736" y="9654"/>
                  </a:lnTo>
                  <a:lnTo>
                    <a:pt x="2762" y="9601"/>
                  </a:lnTo>
                  <a:lnTo>
                    <a:pt x="2789" y="9522"/>
                  </a:lnTo>
                  <a:lnTo>
                    <a:pt x="2789" y="6524"/>
                  </a:lnTo>
                  <a:lnTo>
                    <a:pt x="2789" y="6313"/>
                  </a:lnTo>
                  <a:lnTo>
                    <a:pt x="2841" y="6129"/>
                  </a:lnTo>
                  <a:lnTo>
                    <a:pt x="2894" y="5919"/>
                  </a:lnTo>
                  <a:lnTo>
                    <a:pt x="2973" y="5735"/>
                  </a:lnTo>
                  <a:lnTo>
                    <a:pt x="3394" y="4867"/>
                  </a:lnTo>
                  <a:lnTo>
                    <a:pt x="3446" y="4682"/>
                  </a:lnTo>
                  <a:lnTo>
                    <a:pt x="3472" y="4472"/>
                  </a:lnTo>
                  <a:lnTo>
                    <a:pt x="3472" y="448"/>
                  </a:lnTo>
                  <a:lnTo>
                    <a:pt x="3472" y="369"/>
                  </a:lnTo>
                  <a:lnTo>
                    <a:pt x="3446" y="290"/>
                  </a:lnTo>
                  <a:lnTo>
                    <a:pt x="3394" y="211"/>
                  </a:lnTo>
                  <a:lnTo>
                    <a:pt x="3341" y="132"/>
                  </a:lnTo>
                  <a:lnTo>
                    <a:pt x="3288" y="79"/>
                  </a:lnTo>
                  <a:lnTo>
                    <a:pt x="3209" y="53"/>
                  </a:lnTo>
                  <a:lnTo>
                    <a:pt x="3131" y="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319250" y="2050975"/>
              <a:ext cx="87475" cy="322900"/>
            </a:xfrm>
            <a:custGeom>
              <a:avLst/>
              <a:gdLst/>
              <a:ahLst/>
              <a:cxnLst/>
              <a:rect l="l" t="t" r="r" b="b"/>
              <a:pathLst>
                <a:path w="3499" h="12916" extrusionOk="0">
                  <a:moveTo>
                    <a:pt x="1762" y="395"/>
                  </a:moveTo>
                  <a:lnTo>
                    <a:pt x="2026" y="421"/>
                  </a:lnTo>
                  <a:lnTo>
                    <a:pt x="2289" y="500"/>
                  </a:lnTo>
                  <a:lnTo>
                    <a:pt x="2525" y="605"/>
                  </a:lnTo>
                  <a:lnTo>
                    <a:pt x="2736" y="790"/>
                  </a:lnTo>
                  <a:lnTo>
                    <a:pt x="2893" y="974"/>
                  </a:lnTo>
                  <a:lnTo>
                    <a:pt x="3025" y="1210"/>
                  </a:lnTo>
                  <a:lnTo>
                    <a:pt x="3104" y="1473"/>
                  </a:lnTo>
                  <a:lnTo>
                    <a:pt x="3130" y="1763"/>
                  </a:lnTo>
                  <a:lnTo>
                    <a:pt x="3130" y="4340"/>
                  </a:lnTo>
                  <a:lnTo>
                    <a:pt x="395" y="4340"/>
                  </a:lnTo>
                  <a:lnTo>
                    <a:pt x="395" y="1763"/>
                  </a:lnTo>
                  <a:lnTo>
                    <a:pt x="421" y="1473"/>
                  </a:lnTo>
                  <a:lnTo>
                    <a:pt x="500" y="1210"/>
                  </a:lnTo>
                  <a:lnTo>
                    <a:pt x="631" y="974"/>
                  </a:lnTo>
                  <a:lnTo>
                    <a:pt x="789" y="790"/>
                  </a:lnTo>
                  <a:lnTo>
                    <a:pt x="1000" y="605"/>
                  </a:lnTo>
                  <a:lnTo>
                    <a:pt x="1236" y="500"/>
                  </a:lnTo>
                  <a:lnTo>
                    <a:pt x="1473" y="421"/>
                  </a:lnTo>
                  <a:lnTo>
                    <a:pt x="1762" y="395"/>
                  </a:lnTo>
                  <a:close/>
                  <a:moveTo>
                    <a:pt x="3130" y="4735"/>
                  </a:moveTo>
                  <a:lnTo>
                    <a:pt x="3130" y="6103"/>
                  </a:lnTo>
                  <a:lnTo>
                    <a:pt x="395" y="6103"/>
                  </a:lnTo>
                  <a:lnTo>
                    <a:pt x="395" y="5550"/>
                  </a:lnTo>
                  <a:lnTo>
                    <a:pt x="395" y="4735"/>
                  </a:lnTo>
                  <a:close/>
                  <a:moveTo>
                    <a:pt x="1762" y="1"/>
                  </a:moveTo>
                  <a:lnTo>
                    <a:pt x="1578" y="27"/>
                  </a:lnTo>
                  <a:lnTo>
                    <a:pt x="1394" y="53"/>
                  </a:lnTo>
                  <a:lnTo>
                    <a:pt x="1236" y="79"/>
                  </a:lnTo>
                  <a:lnTo>
                    <a:pt x="1079" y="132"/>
                  </a:lnTo>
                  <a:lnTo>
                    <a:pt x="921" y="211"/>
                  </a:lnTo>
                  <a:lnTo>
                    <a:pt x="789" y="316"/>
                  </a:lnTo>
                  <a:lnTo>
                    <a:pt x="658" y="395"/>
                  </a:lnTo>
                  <a:lnTo>
                    <a:pt x="526" y="527"/>
                  </a:lnTo>
                  <a:lnTo>
                    <a:pt x="421" y="632"/>
                  </a:lnTo>
                  <a:lnTo>
                    <a:pt x="316" y="763"/>
                  </a:lnTo>
                  <a:lnTo>
                    <a:pt x="211" y="921"/>
                  </a:lnTo>
                  <a:lnTo>
                    <a:pt x="158" y="1079"/>
                  </a:lnTo>
                  <a:lnTo>
                    <a:pt x="79" y="1237"/>
                  </a:lnTo>
                  <a:lnTo>
                    <a:pt x="53" y="1395"/>
                  </a:lnTo>
                  <a:lnTo>
                    <a:pt x="27" y="1579"/>
                  </a:lnTo>
                  <a:lnTo>
                    <a:pt x="0" y="1763"/>
                  </a:lnTo>
                  <a:lnTo>
                    <a:pt x="27" y="6182"/>
                  </a:lnTo>
                  <a:lnTo>
                    <a:pt x="53" y="6366"/>
                  </a:lnTo>
                  <a:lnTo>
                    <a:pt x="105" y="6524"/>
                  </a:lnTo>
                  <a:lnTo>
                    <a:pt x="526" y="7392"/>
                  </a:lnTo>
                  <a:lnTo>
                    <a:pt x="605" y="7576"/>
                  </a:lnTo>
                  <a:lnTo>
                    <a:pt x="658" y="7786"/>
                  </a:lnTo>
                  <a:lnTo>
                    <a:pt x="684" y="7970"/>
                  </a:lnTo>
                  <a:lnTo>
                    <a:pt x="710" y="8181"/>
                  </a:lnTo>
                  <a:lnTo>
                    <a:pt x="710" y="9391"/>
                  </a:lnTo>
                  <a:lnTo>
                    <a:pt x="710" y="9469"/>
                  </a:lnTo>
                  <a:lnTo>
                    <a:pt x="763" y="9522"/>
                  </a:lnTo>
                  <a:lnTo>
                    <a:pt x="816" y="9548"/>
                  </a:lnTo>
                  <a:lnTo>
                    <a:pt x="895" y="9575"/>
                  </a:lnTo>
                  <a:lnTo>
                    <a:pt x="973" y="9548"/>
                  </a:lnTo>
                  <a:lnTo>
                    <a:pt x="1026" y="9522"/>
                  </a:lnTo>
                  <a:lnTo>
                    <a:pt x="1079" y="9469"/>
                  </a:lnTo>
                  <a:lnTo>
                    <a:pt x="1079" y="9391"/>
                  </a:lnTo>
                  <a:lnTo>
                    <a:pt x="1079" y="8181"/>
                  </a:lnTo>
                  <a:lnTo>
                    <a:pt x="1079" y="7918"/>
                  </a:lnTo>
                  <a:lnTo>
                    <a:pt x="1026" y="7681"/>
                  </a:lnTo>
                  <a:lnTo>
                    <a:pt x="973" y="7444"/>
                  </a:lnTo>
                  <a:lnTo>
                    <a:pt x="868" y="7234"/>
                  </a:lnTo>
                  <a:lnTo>
                    <a:pt x="500" y="6471"/>
                  </a:lnTo>
                  <a:lnTo>
                    <a:pt x="2999" y="6471"/>
                  </a:lnTo>
                  <a:lnTo>
                    <a:pt x="2657" y="7234"/>
                  </a:lnTo>
                  <a:lnTo>
                    <a:pt x="2552" y="7444"/>
                  </a:lnTo>
                  <a:lnTo>
                    <a:pt x="2473" y="7681"/>
                  </a:lnTo>
                  <a:lnTo>
                    <a:pt x="2446" y="7918"/>
                  </a:lnTo>
                  <a:lnTo>
                    <a:pt x="2420" y="8181"/>
                  </a:lnTo>
                  <a:lnTo>
                    <a:pt x="2420" y="12547"/>
                  </a:lnTo>
                  <a:lnTo>
                    <a:pt x="1079" y="12547"/>
                  </a:lnTo>
                  <a:lnTo>
                    <a:pt x="1079" y="10258"/>
                  </a:lnTo>
                  <a:lnTo>
                    <a:pt x="1079" y="10206"/>
                  </a:lnTo>
                  <a:lnTo>
                    <a:pt x="1026" y="10127"/>
                  </a:lnTo>
                  <a:lnTo>
                    <a:pt x="973" y="10101"/>
                  </a:lnTo>
                  <a:lnTo>
                    <a:pt x="895" y="10074"/>
                  </a:lnTo>
                  <a:lnTo>
                    <a:pt x="816" y="10101"/>
                  </a:lnTo>
                  <a:lnTo>
                    <a:pt x="763" y="10127"/>
                  </a:lnTo>
                  <a:lnTo>
                    <a:pt x="710" y="10206"/>
                  </a:lnTo>
                  <a:lnTo>
                    <a:pt x="710" y="10258"/>
                  </a:lnTo>
                  <a:lnTo>
                    <a:pt x="710" y="12599"/>
                  </a:lnTo>
                  <a:lnTo>
                    <a:pt x="737" y="12731"/>
                  </a:lnTo>
                  <a:lnTo>
                    <a:pt x="789" y="12836"/>
                  </a:lnTo>
                  <a:lnTo>
                    <a:pt x="895" y="12889"/>
                  </a:lnTo>
                  <a:lnTo>
                    <a:pt x="1026" y="12915"/>
                  </a:lnTo>
                  <a:lnTo>
                    <a:pt x="2499" y="12915"/>
                  </a:lnTo>
                  <a:lnTo>
                    <a:pt x="2604" y="12889"/>
                  </a:lnTo>
                  <a:lnTo>
                    <a:pt x="2709" y="12836"/>
                  </a:lnTo>
                  <a:lnTo>
                    <a:pt x="2788" y="12731"/>
                  </a:lnTo>
                  <a:lnTo>
                    <a:pt x="2815" y="12599"/>
                  </a:lnTo>
                  <a:lnTo>
                    <a:pt x="2815" y="8181"/>
                  </a:lnTo>
                  <a:lnTo>
                    <a:pt x="2815" y="7970"/>
                  </a:lnTo>
                  <a:lnTo>
                    <a:pt x="2841" y="7786"/>
                  </a:lnTo>
                  <a:lnTo>
                    <a:pt x="2920" y="7576"/>
                  </a:lnTo>
                  <a:lnTo>
                    <a:pt x="2999" y="7392"/>
                  </a:lnTo>
                  <a:lnTo>
                    <a:pt x="3420" y="6524"/>
                  </a:lnTo>
                  <a:lnTo>
                    <a:pt x="3472" y="6339"/>
                  </a:lnTo>
                  <a:lnTo>
                    <a:pt x="3498" y="6129"/>
                  </a:lnTo>
                  <a:lnTo>
                    <a:pt x="3498" y="1763"/>
                  </a:lnTo>
                  <a:lnTo>
                    <a:pt x="3498" y="1579"/>
                  </a:lnTo>
                  <a:lnTo>
                    <a:pt x="3472" y="1395"/>
                  </a:lnTo>
                  <a:lnTo>
                    <a:pt x="3420" y="1237"/>
                  </a:lnTo>
                  <a:lnTo>
                    <a:pt x="3367" y="1079"/>
                  </a:lnTo>
                  <a:lnTo>
                    <a:pt x="3288" y="921"/>
                  </a:lnTo>
                  <a:lnTo>
                    <a:pt x="3209" y="763"/>
                  </a:lnTo>
                  <a:lnTo>
                    <a:pt x="3104" y="632"/>
                  </a:lnTo>
                  <a:lnTo>
                    <a:pt x="2999" y="527"/>
                  </a:lnTo>
                  <a:lnTo>
                    <a:pt x="2867" y="395"/>
                  </a:lnTo>
                  <a:lnTo>
                    <a:pt x="2736" y="316"/>
                  </a:lnTo>
                  <a:lnTo>
                    <a:pt x="2578" y="211"/>
                  </a:lnTo>
                  <a:lnTo>
                    <a:pt x="2446" y="132"/>
                  </a:lnTo>
                  <a:lnTo>
                    <a:pt x="2289" y="79"/>
                  </a:lnTo>
                  <a:lnTo>
                    <a:pt x="2104" y="53"/>
                  </a:lnTo>
                  <a:lnTo>
                    <a:pt x="1947" y="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6"/>
          <p:cNvGrpSpPr/>
          <p:nvPr/>
        </p:nvGrpSpPr>
        <p:grpSpPr>
          <a:xfrm>
            <a:off x="1386806" y="8004788"/>
            <a:ext cx="359638" cy="365749"/>
            <a:chOff x="7066900" y="2050975"/>
            <a:chExt cx="314975" cy="322900"/>
          </a:xfrm>
        </p:grpSpPr>
        <p:sp>
          <p:nvSpPr>
            <p:cNvPr id="1247" name="Google Shape;1247;p6"/>
            <p:cNvSpPr/>
            <p:nvPr/>
          </p:nvSpPr>
          <p:spPr>
            <a:xfrm>
              <a:off x="7235875" y="2139100"/>
              <a:ext cx="38175" cy="38150"/>
            </a:xfrm>
            <a:custGeom>
              <a:avLst/>
              <a:gdLst/>
              <a:ahLst/>
              <a:cxnLst/>
              <a:rect l="l" t="t" r="r" b="b"/>
              <a:pathLst>
                <a:path w="1527" h="1526" extrusionOk="0">
                  <a:moveTo>
                    <a:pt x="764" y="368"/>
                  </a:moveTo>
                  <a:lnTo>
                    <a:pt x="843" y="395"/>
                  </a:lnTo>
                  <a:lnTo>
                    <a:pt x="921" y="421"/>
                  </a:lnTo>
                  <a:lnTo>
                    <a:pt x="1027" y="500"/>
                  </a:lnTo>
                  <a:lnTo>
                    <a:pt x="1106" y="631"/>
                  </a:lnTo>
                  <a:lnTo>
                    <a:pt x="1132" y="684"/>
                  </a:lnTo>
                  <a:lnTo>
                    <a:pt x="1158" y="763"/>
                  </a:lnTo>
                  <a:lnTo>
                    <a:pt x="1132" y="842"/>
                  </a:lnTo>
                  <a:lnTo>
                    <a:pt x="1106" y="921"/>
                  </a:lnTo>
                  <a:lnTo>
                    <a:pt x="1027" y="1052"/>
                  </a:lnTo>
                  <a:lnTo>
                    <a:pt x="921" y="1131"/>
                  </a:lnTo>
                  <a:lnTo>
                    <a:pt x="843" y="1157"/>
                  </a:lnTo>
                  <a:lnTo>
                    <a:pt x="685" y="1157"/>
                  </a:lnTo>
                  <a:lnTo>
                    <a:pt x="606" y="1131"/>
                  </a:lnTo>
                  <a:lnTo>
                    <a:pt x="474" y="1052"/>
                  </a:lnTo>
                  <a:lnTo>
                    <a:pt x="395" y="921"/>
                  </a:lnTo>
                  <a:lnTo>
                    <a:pt x="369" y="842"/>
                  </a:lnTo>
                  <a:lnTo>
                    <a:pt x="369" y="763"/>
                  </a:lnTo>
                  <a:lnTo>
                    <a:pt x="369" y="684"/>
                  </a:lnTo>
                  <a:lnTo>
                    <a:pt x="395" y="631"/>
                  </a:lnTo>
                  <a:lnTo>
                    <a:pt x="474" y="500"/>
                  </a:lnTo>
                  <a:lnTo>
                    <a:pt x="606" y="421"/>
                  </a:lnTo>
                  <a:lnTo>
                    <a:pt x="685" y="395"/>
                  </a:lnTo>
                  <a:lnTo>
                    <a:pt x="764" y="368"/>
                  </a:lnTo>
                  <a:close/>
                  <a:moveTo>
                    <a:pt x="764" y="0"/>
                  </a:moveTo>
                  <a:lnTo>
                    <a:pt x="606" y="26"/>
                  </a:lnTo>
                  <a:lnTo>
                    <a:pt x="474" y="53"/>
                  </a:lnTo>
                  <a:lnTo>
                    <a:pt x="343" y="132"/>
                  </a:lnTo>
                  <a:lnTo>
                    <a:pt x="211" y="237"/>
                  </a:lnTo>
                  <a:lnTo>
                    <a:pt x="132" y="342"/>
                  </a:lnTo>
                  <a:lnTo>
                    <a:pt x="53" y="474"/>
                  </a:lnTo>
                  <a:lnTo>
                    <a:pt x="1" y="605"/>
                  </a:lnTo>
                  <a:lnTo>
                    <a:pt x="1" y="763"/>
                  </a:lnTo>
                  <a:lnTo>
                    <a:pt x="1" y="921"/>
                  </a:lnTo>
                  <a:lnTo>
                    <a:pt x="53" y="1078"/>
                  </a:lnTo>
                  <a:lnTo>
                    <a:pt x="132" y="1210"/>
                  </a:lnTo>
                  <a:lnTo>
                    <a:pt x="211" y="1315"/>
                  </a:lnTo>
                  <a:lnTo>
                    <a:pt x="343" y="1394"/>
                  </a:lnTo>
                  <a:lnTo>
                    <a:pt x="474" y="1473"/>
                  </a:lnTo>
                  <a:lnTo>
                    <a:pt x="606" y="1526"/>
                  </a:lnTo>
                  <a:lnTo>
                    <a:pt x="921" y="1526"/>
                  </a:lnTo>
                  <a:lnTo>
                    <a:pt x="1053" y="1473"/>
                  </a:lnTo>
                  <a:lnTo>
                    <a:pt x="1184" y="1394"/>
                  </a:lnTo>
                  <a:lnTo>
                    <a:pt x="1290" y="1315"/>
                  </a:lnTo>
                  <a:lnTo>
                    <a:pt x="1395" y="1210"/>
                  </a:lnTo>
                  <a:lnTo>
                    <a:pt x="1474" y="1078"/>
                  </a:lnTo>
                  <a:lnTo>
                    <a:pt x="1500" y="921"/>
                  </a:lnTo>
                  <a:lnTo>
                    <a:pt x="1526" y="763"/>
                  </a:lnTo>
                  <a:lnTo>
                    <a:pt x="1500" y="605"/>
                  </a:lnTo>
                  <a:lnTo>
                    <a:pt x="1474" y="474"/>
                  </a:lnTo>
                  <a:lnTo>
                    <a:pt x="1395" y="342"/>
                  </a:lnTo>
                  <a:lnTo>
                    <a:pt x="1290" y="237"/>
                  </a:lnTo>
                  <a:lnTo>
                    <a:pt x="1184" y="132"/>
                  </a:lnTo>
                  <a:lnTo>
                    <a:pt x="1053" y="53"/>
                  </a:lnTo>
                  <a:lnTo>
                    <a:pt x="921" y="26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7066900" y="2050975"/>
              <a:ext cx="36175" cy="36200"/>
            </a:xfrm>
            <a:custGeom>
              <a:avLst/>
              <a:gdLst/>
              <a:ahLst/>
              <a:cxnLst/>
              <a:rect l="l" t="t" r="r" b="b"/>
              <a:pathLst>
                <a:path w="1447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1"/>
                  </a:moveTo>
                  <a:lnTo>
                    <a:pt x="184" y="27"/>
                  </a:lnTo>
                  <a:lnTo>
                    <a:pt x="79" y="79"/>
                  </a:lnTo>
                  <a:lnTo>
                    <a:pt x="26" y="185"/>
                  </a:lnTo>
                  <a:lnTo>
                    <a:pt x="0" y="290"/>
                  </a:lnTo>
                  <a:lnTo>
                    <a:pt x="0" y="1158"/>
                  </a:lnTo>
                  <a:lnTo>
                    <a:pt x="26" y="1263"/>
                  </a:lnTo>
                  <a:lnTo>
                    <a:pt x="79" y="1368"/>
                  </a:lnTo>
                  <a:lnTo>
                    <a:pt x="184" y="1421"/>
                  </a:lnTo>
                  <a:lnTo>
                    <a:pt x="289" y="1447"/>
                  </a:lnTo>
                  <a:lnTo>
                    <a:pt x="1157" y="1447"/>
                  </a:lnTo>
                  <a:lnTo>
                    <a:pt x="1263" y="1421"/>
                  </a:lnTo>
                  <a:lnTo>
                    <a:pt x="1368" y="1368"/>
                  </a:lnTo>
                  <a:lnTo>
                    <a:pt x="1420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0" y="185"/>
                  </a:lnTo>
                  <a:lnTo>
                    <a:pt x="1368" y="79"/>
                  </a:lnTo>
                  <a:lnTo>
                    <a:pt x="1263" y="2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7066900" y="2291650"/>
              <a:ext cx="36175" cy="36175"/>
            </a:xfrm>
            <a:custGeom>
              <a:avLst/>
              <a:gdLst/>
              <a:ahLst/>
              <a:cxnLst/>
              <a:rect l="l" t="t" r="r" b="b"/>
              <a:pathLst>
                <a:path w="1447" h="1447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0"/>
                  </a:moveTo>
                  <a:lnTo>
                    <a:pt x="184" y="27"/>
                  </a:lnTo>
                  <a:lnTo>
                    <a:pt x="79" y="105"/>
                  </a:lnTo>
                  <a:lnTo>
                    <a:pt x="26" y="184"/>
                  </a:lnTo>
                  <a:lnTo>
                    <a:pt x="0" y="316"/>
                  </a:lnTo>
                  <a:lnTo>
                    <a:pt x="0" y="1158"/>
                  </a:lnTo>
                  <a:lnTo>
                    <a:pt x="26" y="1289"/>
                  </a:lnTo>
                  <a:lnTo>
                    <a:pt x="79" y="1368"/>
                  </a:lnTo>
                  <a:lnTo>
                    <a:pt x="184" y="1447"/>
                  </a:lnTo>
                  <a:lnTo>
                    <a:pt x="1263" y="1447"/>
                  </a:lnTo>
                  <a:lnTo>
                    <a:pt x="1368" y="1368"/>
                  </a:lnTo>
                  <a:lnTo>
                    <a:pt x="1420" y="1289"/>
                  </a:lnTo>
                  <a:lnTo>
                    <a:pt x="1447" y="1158"/>
                  </a:lnTo>
                  <a:lnTo>
                    <a:pt x="1447" y="316"/>
                  </a:lnTo>
                  <a:lnTo>
                    <a:pt x="1420" y="184"/>
                  </a:lnTo>
                  <a:lnTo>
                    <a:pt x="1368" y="105"/>
                  </a:lnTo>
                  <a:lnTo>
                    <a:pt x="1263" y="2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7307550" y="2050975"/>
              <a:ext cx="36200" cy="362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95" y="1079"/>
                  </a:lnTo>
                  <a:lnTo>
                    <a:pt x="395" y="395"/>
                  </a:lnTo>
                  <a:close/>
                  <a:moveTo>
                    <a:pt x="316" y="1"/>
                  </a:moveTo>
                  <a:lnTo>
                    <a:pt x="185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290"/>
                  </a:lnTo>
                  <a:lnTo>
                    <a:pt x="1" y="1158"/>
                  </a:lnTo>
                  <a:lnTo>
                    <a:pt x="27" y="1263"/>
                  </a:lnTo>
                  <a:lnTo>
                    <a:pt x="106" y="1368"/>
                  </a:lnTo>
                  <a:lnTo>
                    <a:pt x="185" y="1421"/>
                  </a:lnTo>
                  <a:lnTo>
                    <a:pt x="316" y="1447"/>
                  </a:lnTo>
                  <a:lnTo>
                    <a:pt x="1158" y="1447"/>
                  </a:lnTo>
                  <a:lnTo>
                    <a:pt x="1263" y="1421"/>
                  </a:lnTo>
                  <a:lnTo>
                    <a:pt x="1369" y="1368"/>
                  </a:lnTo>
                  <a:lnTo>
                    <a:pt x="1421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1" y="185"/>
                  </a:lnTo>
                  <a:lnTo>
                    <a:pt x="1369" y="79"/>
                  </a:lnTo>
                  <a:lnTo>
                    <a:pt x="1263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72207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4" y="316"/>
                  </a:lnTo>
                  <a:lnTo>
                    <a:pt x="132" y="369"/>
                  </a:lnTo>
                  <a:lnTo>
                    <a:pt x="764" y="369"/>
                  </a:lnTo>
                  <a:lnTo>
                    <a:pt x="816" y="316"/>
                  </a:lnTo>
                  <a:lnTo>
                    <a:pt x="843" y="264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71681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3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9" y="264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1155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8" y="264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273375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184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5" y="317"/>
                  </a:lnTo>
                  <a:lnTo>
                    <a:pt x="842" y="238"/>
                  </a:lnTo>
                  <a:lnTo>
                    <a:pt x="868" y="185"/>
                  </a:lnTo>
                  <a:lnTo>
                    <a:pt x="842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72207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4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4" y="343"/>
                  </a:lnTo>
                  <a:lnTo>
                    <a:pt x="816" y="317"/>
                  </a:lnTo>
                  <a:lnTo>
                    <a:pt x="843" y="238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71681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9" y="238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71155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79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8" y="238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7080050" y="22574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1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7080050" y="22048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7080050" y="2152900"/>
              <a:ext cx="9875" cy="21075"/>
            </a:xfrm>
            <a:custGeom>
              <a:avLst/>
              <a:gdLst/>
              <a:ahLst/>
              <a:cxnLst/>
              <a:rect l="l" t="t" r="r" b="b"/>
              <a:pathLst>
                <a:path w="395" h="843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5"/>
                  </a:lnTo>
                  <a:lnTo>
                    <a:pt x="368" y="106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7080050" y="2100300"/>
              <a:ext cx="9875" cy="21050"/>
            </a:xfrm>
            <a:custGeom>
              <a:avLst/>
              <a:gdLst/>
              <a:ahLst/>
              <a:cxnLst/>
              <a:rect l="l" t="t" r="r" b="b"/>
              <a:pathLst>
                <a:path w="395" h="842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4"/>
                  </a:lnTo>
                  <a:lnTo>
                    <a:pt x="368" y="105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7321375" y="2204850"/>
              <a:ext cx="9225" cy="21725"/>
            </a:xfrm>
            <a:custGeom>
              <a:avLst/>
              <a:gdLst/>
              <a:ahLst/>
              <a:cxnLst/>
              <a:rect l="l" t="t" r="r" b="b"/>
              <a:pathLst>
                <a:path w="369" h="869" extrusionOk="0">
                  <a:moveTo>
                    <a:pt x="184" y="0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0" y="763"/>
                  </a:lnTo>
                  <a:lnTo>
                    <a:pt x="53" y="816"/>
                  </a:lnTo>
                  <a:lnTo>
                    <a:pt x="105" y="868"/>
                  </a:lnTo>
                  <a:lnTo>
                    <a:pt x="263" y="868"/>
                  </a:lnTo>
                  <a:lnTo>
                    <a:pt x="316" y="816"/>
                  </a:lnTo>
                  <a:lnTo>
                    <a:pt x="342" y="763"/>
                  </a:lnTo>
                  <a:lnTo>
                    <a:pt x="368" y="684"/>
                  </a:lnTo>
                  <a:lnTo>
                    <a:pt x="368" y="211"/>
                  </a:lnTo>
                  <a:lnTo>
                    <a:pt x="342" y="132"/>
                  </a:lnTo>
                  <a:lnTo>
                    <a:pt x="316" y="79"/>
                  </a:lnTo>
                  <a:lnTo>
                    <a:pt x="263" y="2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7321375" y="2152900"/>
              <a:ext cx="9225" cy="21075"/>
            </a:xfrm>
            <a:custGeom>
              <a:avLst/>
              <a:gdLst/>
              <a:ahLst/>
              <a:cxnLst/>
              <a:rect l="l" t="t" r="r" b="b"/>
              <a:pathLst>
                <a:path w="369" h="843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5"/>
                  </a:lnTo>
                  <a:lnTo>
                    <a:pt x="342" y="106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7321375" y="2100300"/>
              <a:ext cx="9225" cy="21050"/>
            </a:xfrm>
            <a:custGeom>
              <a:avLst/>
              <a:gdLst/>
              <a:ahLst/>
              <a:cxnLst/>
              <a:rect l="l" t="t" r="r" b="b"/>
              <a:pathLst>
                <a:path w="369" h="842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126075" y="2101600"/>
              <a:ext cx="255800" cy="272275"/>
            </a:xfrm>
            <a:custGeom>
              <a:avLst/>
              <a:gdLst/>
              <a:ahLst/>
              <a:cxnLst/>
              <a:rect l="l" t="t" r="r" b="b"/>
              <a:pathLst>
                <a:path w="10232" h="10891" extrusionOk="0">
                  <a:moveTo>
                    <a:pt x="9759" y="6419"/>
                  </a:moveTo>
                  <a:lnTo>
                    <a:pt x="9811" y="6445"/>
                  </a:lnTo>
                  <a:lnTo>
                    <a:pt x="9837" y="6498"/>
                  </a:lnTo>
                  <a:lnTo>
                    <a:pt x="9837" y="10417"/>
                  </a:lnTo>
                  <a:lnTo>
                    <a:pt x="9811" y="10496"/>
                  </a:lnTo>
                  <a:lnTo>
                    <a:pt x="9759" y="10522"/>
                  </a:lnTo>
                  <a:lnTo>
                    <a:pt x="5840" y="10522"/>
                  </a:lnTo>
                  <a:lnTo>
                    <a:pt x="5761" y="10496"/>
                  </a:lnTo>
                  <a:lnTo>
                    <a:pt x="5734" y="10417"/>
                  </a:lnTo>
                  <a:lnTo>
                    <a:pt x="5734" y="6498"/>
                  </a:lnTo>
                  <a:lnTo>
                    <a:pt x="5761" y="6445"/>
                  </a:lnTo>
                  <a:lnTo>
                    <a:pt x="5840" y="6419"/>
                  </a:lnTo>
                  <a:close/>
                  <a:moveTo>
                    <a:pt x="447" y="1"/>
                  </a:moveTo>
                  <a:lnTo>
                    <a:pt x="369" y="27"/>
                  </a:lnTo>
                  <a:lnTo>
                    <a:pt x="263" y="53"/>
                  </a:lnTo>
                  <a:lnTo>
                    <a:pt x="184" y="80"/>
                  </a:lnTo>
                  <a:lnTo>
                    <a:pt x="132" y="159"/>
                  </a:lnTo>
                  <a:lnTo>
                    <a:pt x="79" y="211"/>
                  </a:lnTo>
                  <a:lnTo>
                    <a:pt x="27" y="290"/>
                  </a:lnTo>
                  <a:lnTo>
                    <a:pt x="0" y="369"/>
                  </a:lnTo>
                  <a:lnTo>
                    <a:pt x="0" y="474"/>
                  </a:lnTo>
                  <a:lnTo>
                    <a:pt x="0" y="895"/>
                  </a:lnTo>
                  <a:lnTo>
                    <a:pt x="0" y="974"/>
                  </a:lnTo>
                  <a:lnTo>
                    <a:pt x="53" y="1053"/>
                  </a:lnTo>
                  <a:lnTo>
                    <a:pt x="106" y="1079"/>
                  </a:lnTo>
                  <a:lnTo>
                    <a:pt x="184" y="1106"/>
                  </a:lnTo>
                  <a:lnTo>
                    <a:pt x="263" y="1079"/>
                  </a:lnTo>
                  <a:lnTo>
                    <a:pt x="316" y="1053"/>
                  </a:lnTo>
                  <a:lnTo>
                    <a:pt x="369" y="974"/>
                  </a:lnTo>
                  <a:lnTo>
                    <a:pt x="369" y="895"/>
                  </a:lnTo>
                  <a:lnTo>
                    <a:pt x="369" y="474"/>
                  </a:lnTo>
                  <a:lnTo>
                    <a:pt x="395" y="422"/>
                  </a:lnTo>
                  <a:lnTo>
                    <a:pt x="447" y="395"/>
                  </a:lnTo>
                  <a:lnTo>
                    <a:pt x="6550" y="395"/>
                  </a:lnTo>
                  <a:lnTo>
                    <a:pt x="6602" y="422"/>
                  </a:lnTo>
                  <a:lnTo>
                    <a:pt x="6629" y="474"/>
                  </a:lnTo>
                  <a:lnTo>
                    <a:pt x="6629" y="4157"/>
                  </a:lnTo>
                  <a:lnTo>
                    <a:pt x="5261" y="5393"/>
                  </a:lnTo>
                  <a:lnTo>
                    <a:pt x="4761" y="4840"/>
                  </a:lnTo>
                  <a:lnTo>
                    <a:pt x="4708" y="4788"/>
                  </a:lnTo>
                  <a:lnTo>
                    <a:pt x="4630" y="4762"/>
                  </a:lnTo>
                  <a:lnTo>
                    <a:pt x="4577" y="4788"/>
                  </a:lnTo>
                  <a:lnTo>
                    <a:pt x="4498" y="4814"/>
                  </a:lnTo>
                  <a:lnTo>
                    <a:pt x="4445" y="4867"/>
                  </a:lnTo>
                  <a:lnTo>
                    <a:pt x="4445" y="4946"/>
                  </a:lnTo>
                  <a:lnTo>
                    <a:pt x="4445" y="5025"/>
                  </a:lnTo>
                  <a:lnTo>
                    <a:pt x="4472" y="5077"/>
                  </a:lnTo>
                  <a:lnTo>
                    <a:pt x="4998" y="5656"/>
                  </a:lnTo>
                  <a:lnTo>
                    <a:pt x="5103" y="5735"/>
                  </a:lnTo>
                  <a:lnTo>
                    <a:pt x="5235" y="5787"/>
                  </a:lnTo>
                  <a:lnTo>
                    <a:pt x="5392" y="5761"/>
                  </a:lnTo>
                  <a:lnTo>
                    <a:pt x="5498" y="5682"/>
                  </a:lnTo>
                  <a:lnTo>
                    <a:pt x="6629" y="4656"/>
                  </a:lnTo>
                  <a:lnTo>
                    <a:pt x="6629" y="6050"/>
                  </a:lnTo>
                  <a:lnTo>
                    <a:pt x="5734" y="6050"/>
                  </a:lnTo>
                  <a:lnTo>
                    <a:pt x="5655" y="6077"/>
                  </a:lnTo>
                  <a:lnTo>
                    <a:pt x="5576" y="6129"/>
                  </a:lnTo>
                  <a:lnTo>
                    <a:pt x="5498" y="6182"/>
                  </a:lnTo>
                  <a:lnTo>
                    <a:pt x="5445" y="6235"/>
                  </a:lnTo>
                  <a:lnTo>
                    <a:pt x="5392" y="6313"/>
                  </a:lnTo>
                  <a:lnTo>
                    <a:pt x="5366" y="6419"/>
                  </a:lnTo>
                  <a:lnTo>
                    <a:pt x="5366" y="6498"/>
                  </a:lnTo>
                  <a:lnTo>
                    <a:pt x="5366" y="6655"/>
                  </a:lnTo>
                  <a:lnTo>
                    <a:pt x="447" y="6655"/>
                  </a:lnTo>
                  <a:lnTo>
                    <a:pt x="395" y="6629"/>
                  </a:lnTo>
                  <a:lnTo>
                    <a:pt x="369" y="6576"/>
                  </a:lnTo>
                  <a:lnTo>
                    <a:pt x="369" y="6340"/>
                  </a:lnTo>
                  <a:lnTo>
                    <a:pt x="2815" y="3552"/>
                  </a:lnTo>
                  <a:lnTo>
                    <a:pt x="2894" y="3499"/>
                  </a:lnTo>
                  <a:lnTo>
                    <a:pt x="2973" y="3473"/>
                  </a:lnTo>
                  <a:lnTo>
                    <a:pt x="3078" y="3499"/>
                  </a:lnTo>
                  <a:lnTo>
                    <a:pt x="3157" y="3552"/>
                  </a:lnTo>
                  <a:lnTo>
                    <a:pt x="3893" y="4420"/>
                  </a:lnTo>
                  <a:lnTo>
                    <a:pt x="3972" y="4472"/>
                  </a:lnTo>
                  <a:lnTo>
                    <a:pt x="4104" y="4472"/>
                  </a:lnTo>
                  <a:lnTo>
                    <a:pt x="4182" y="4420"/>
                  </a:lnTo>
                  <a:lnTo>
                    <a:pt x="4209" y="4367"/>
                  </a:lnTo>
                  <a:lnTo>
                    <a:pt x="4235" y="4314"/>
                  </a:lnTo>
                  <a:lnTo>
                    <a:pt x="4235" y="4236"/>
                  </a:lnTo>
                  <a:lnTo>
                    <a:pt x="4182" y="4157"/>
                  </a:lnTo>
                  <a:lnTo>
                    <a:pt x="3446" y="3289"/>
                  </a:lnTo>
                  <a:lnTo>
                    <a:pt x="3341" y="3210"/>
                  </a:lnTo>
                  <a:lnTo>
                    <a:pt x="3236" y="3157"/>
                  </a:lnTo>
                  <a:lnTo>
                    <a:pt x="3104" y="3105"/>
                  </a:lnTo>
                  <a:lnTo>
                    <a:pt x="2973" y="3078"/>
                  </a:lnTo>
                  <a:lnTo>
                    <a:pt x="2841" y="3105"/>
                  </a:lnTo>
                  <a:lnTo>
                    <a:pt x="2736" y="3157"/>
                  </a:lnTo>
                  <a:lnTo>
                    <a:pt x="2631" y="3210"/>
                  </a:lnTo>
                  <a:lnTo>
                    <a:pt x="2525" y="3289"/>
                  </a:lnTo>
                  <a:lnTo>
                    <a:pt x="369" y="5761"/>
                  </a:lnTo>
                  <a:lnTo>
                    <a:pt x="369" y="1789"/>
                  </a:lnTo>
                  <a:lnTo>
                    <a:pt x="369" y="1710"/>
                  </a:lnTo>
                  <a:lnTo>
                    <a:pt x="316" y="1658"/>
                  </a:lnTo>
                  <a:lnTo>
                    <a:pt x="263" y="1605"/>
                  </a:lnTo>
                  <a:lnTo>
                    <a:pt x="106" y="1605"/>
                  </a:lnTo>
                  <a:lnTo>
                    <a:pt x="53" y="1658"/>
                  </a:lnTo>
                  <a:lnTo>
                    <a:pt x="27" y="1710"/>
                  </a:lnTo>
                  <a:lnTo>
                    <a:pt x="0" y="1789"/>
                  </a:lnTo>
                  <a:lnTo>
                    <a:pt x="0" y="6576"/>
                  </a:lnTo>
                  <a:lnTo>
                    <a:pt x="0" y="6655"/>
                  </a:lnTo>
                  <a:lnTo>
                    <a:pt x="27" y="6761"/>
                  </a:lnTo>
                  <a:lnTo>
                    <a:pt x="79" y="6839"/>
                  </a:lnTo>
                  <a:lnTo>
                    <a:pt x="132" y="6892"/>
                  </a:lnTo>
                  <a:lnTo>
                    <a:pt x="184" y="6945"/>
                  </a:lnTo>
                  <a:lnTo>
                    <a:pt x="263" y="6997"/>
                  </a:lnTo>
                  <a:lnTo>
                    <a:pt x="369" y="7024"/>
                  </a:lnTo>
                  <a:lnTo>
                    <a:pt x="5366" y="7024"/>
                  </a:lnTo>
                  <a:lnTo>
                    <a:pt x="5366" y="10417"/>
                  </a:lnTo>
                  <a:lnTo>
                    <a:pt x="5366" y="10522"/>
                  </a:lnTo>
                  <a:lnTo>
                    <a:pt x="5392" y="10601"/>
                  </a:lnTo>
                  <a:lnTo>
                    <a:pt x="5445" y="10680"/>
                  </a:lnTo>
                  <a:lnTo>
                    <a:pt x="5498" y="10759"/>
                  </a:lnTo>
                  <a:lnTo>
                    <a:pt x="5576" y="10811"/>
                  </a:lnTo>
                  <a:lnTo>
                    <a:pt x="5655" y="10864"/>
                  </a:lnTo>
                  <a:lnTo>
                    <a:pt x="5734" y="10890"/>
                  </a:lnTo>
                  <a:lnTo>
                    <a:pt x="9837" y="10890"/>
                  </a:lnTo>
                  <a:lnTo>
                    <a:pt x="9943" y="10864"/>
                  </a:lnTo>
                  <a:lnTo>
                    <a:pt x="10022" y="10811"/>
                  </a:lnTo>
                  <a:lnTo>
                    <a:pt x="10074" y="10759"/>
                  </a:lnTo>
                  <a:lnTo>
                    <a:pt x="10127" y="10680"/>
                  </a:lnTo>
                  <a:lnTo>
                    <a:pt x="10179" y="10601"/>
                  </a:lnTo>
                  <a:lnTo>
                    <a:pt x="10206" y="10522"/>
                  </a:lnTo>
                  <a:lnTo>
                    <a:pt x="10232" y="10417"/>
                  </a:lnTo>
                  <a:lnTo>
                    <a:pt x="10232" y="6498"/>
                  </a:lnTo>
                  <a:lnTo>
                    <a:pt x="10206" y="6419"/>
                  </a:lnTo>
                  <a:lnTo>
                    <a:pt x="10179" y="6313"/>
                  </a:lnTo>
                  <a:lnTo>
                    <a:pt x="10127" y="6235"/>
                  </a:lnTo>
                  <a:lnTo>
                    <a:pt x="10074" y="6182"/>
                  </a:lnTo>
                  <a:lnTo>
                    <a:pt x="10022" y="6129"/>
                  </a:lnTo>
                  <a:lnTo>
                    <a:pt x="9943" y="6077"/>
                  </a:lnTo>
                  <a:lnTo>
                    <a:pt x="9837" y="6050"/>
                  </a:lnTo>
                  <a:lnTo>
                    <a:pt x="7023" y="6050"/>
                  </a:lnTo>
                  <a:lnTo>
                    <a:pt x="7023" y="474"/>
                  </a:lnTo>
                  <a:lnTo>
                    <a:pt x="6997" y="369"/>
                  </a:lnTo>
                  <a:lnTo>
                    <a:pt x="6971" y="290"/>
                  </a:lnTo>
                  <a:lnTo>
                    <a:pt x="6944" y="211"/>
                  </a:lnTo>
                  <a:lnTo>
                    <a:pt x="6892" y="159"/>
                  </a:lnTo>
                  <a:lnTo>
                    <a:pt x="6813" y="80"/>
                  </a:lnTo>
                  <a:lnTo>
                    <a:pt x="6734" y="53"/>
                  </a:lnTo>
                  <a:lnTo>
                    <a:pt x="6655" y="27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7304925" y="2274550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27" y="27"/>
                  </a:lnTo>
                  <a:lnTo>
                    <a:pt x="80" y="316"/>
                  </a:lnTo>
                  <a:lnTo>
                    <a:pt x="27" y="369"/>
                  </a:lnTo>
                  <a:lnTo>
                    <a:pt x="1" y="421"/>
                  </a:lnTo>
                  <a:lnTo>
                    <a:pt x="1" y="500"/>
                  </a:lnTo>
                  <a:lnTo>
                    <a:pt x="27" y="579"/>
                  </a:lnTo>
                  <a:lnTo>
                    <a:pt x="80" y="632"/>
                  </a:lnTo>
                  <a:lnTo>
                    <a:pt x="158" y="658"/>
                  </a:lnTo>
                  <a:lnTo>
                    <a:pt x="211" y="658"/>
                  </a:lnTo>
                  <a:lnTo>
                    <a:pt x="290" y="632"/>
                  </a:lnTo>
                  <a:lnTo>
                    <a:pt x="448" y="526"/>
                  </a:lnTo>
                  <a:lnTo>
                    <a:pt x="448" y="947"/>
                  </a:lnTo>
                  <a:lnTo>
                    <a:pt x="474" y="1000"/>
                  </a:lnTo>
                  <a:lnTo>
                    <a:pt x="500" y="1079"/>
                  </a:lnTo>
                  <a:lnTo>
                    <a:pt x="553" y="1105"/>
                  </a:lnTo>
                  <a:lnTo>
                    <a:pt x="632" y="1131"/>
                  </a:lnTo>
                  <a:lnTo>
                    <a:pt x="711" y="1105"/>
                  </a:lnTo>
                  <a:lnTo>
                    <a:pt x="763" y="1079"/>
                  </a:lnTo>
                  <a:lnTo>
                    <a:pt x="816" y="1000"/>
                  </a:lnTo>
                  <a:lnTo>
                    <a:pt x="816" y="947"/>
                  </a:lnTo>
                  <a:lnTo>
                    <a:pt x="816" y="526"/>
                  </a:lnTo>
                  <a:lnTo>
                    <a:pt x="974" y="632"/>
                  </a:lnTo>
                  <a:lnTo>
                    <a:pt x="1079" y="658"/>
                  </a:lnTo>
                  <a:lnTo>
                    <a:pt x="1158" y="632"/>
                  </a:lnTo>
                  <a:lnTo>
                    <a:pt x="1237" y="579"/>
                  </a:lnTo>
                  <a:lnTo>
                    <a:pt x="1263" y="500"/>
                  </a:lnTo>
                  <a:lnTo>
                    <a:pt x="1263" y="421"/>
                  </a:lnTo>
                  <a:lnTo>
                    <a:pt x="1237" y="369"/>
                  </a:lnTo>
                  <a:lnTo>
                    <a:pt x="1184" y="316"/>
                  </a:lnTo>
                  <a:lnTo>
                    <a:pt x="737" y="2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7304925" y="2323875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53" y="26"/>
                  </a:lnTo>
                  <a:lnTo>
                    <a:pt x="500" y="53"/>
                  </a:lnTo>
                  <a:lnTo>
                    <a:pt x="474" y="105"/>
                  </a:lnTo>
                  <a:lnTo>
                    <a:pt x="448" y="184"/>
                  </a:lnTo>
                  <a:lnTo>
                    <a:pt x="448" y="605"/>
                  </a:lnTo>
                  <a:lnTo>
                    <a:pt x="290" y="500"/>
                  </a:lnTo>
                  <a:lnTo>
                    <a:pt x="211" y="474"/>
                  </a:lnTo>
                  <a:lnTo>
                    <a:pt x="158" y="474"/>
                  </a:lnTo>
                  <a:lnTo>
                    <a:pt x="80" y="500"/>
                  </a:lnTo>
                  <a:lnTo>
                    <a:pt x="27" y="552"/>
                  </a:lnTo>
                  <a:lnTo>
                    <a:pt x="1" y="631"/>
                  </a:lnTo>
                  <a:lnTo>
                    <a:pt x="1" y="710"/>
                  </a:lnTo>
                  <a:lnTo>
                    <a:pt x="27" y="763"/>
                  </a:lnTo>
                  <a:lnTo>
                    <a:pt x="80" y="815"/>
                  </a:lnTo>
                  <a:lnTo>
                    <a:pt x="527" y="1105"/>
                  </a:lnTo>
                  <a:lnTo>
                    <a:pt x="632" y="1131"/>
                  </a:lnTo>
                  <a:lnTo>
                    <a:pt x="737" y="1105"/>
                  </a:lnTo>
                  <a:lnTo>
                    <a:pt x="1184" y="815"/>
                  </a:lnTo>
                  <a:lnTo>
                    <a:pt x="1237" y="763"/>
                  </a:lnTo>
                  <a:lnTo>
                    <a:pt x="1263" y="710"/>
                  </a:lnTo>
                  <a:lnTo>
                    <a:pt x="1263" y="631"/>
                  </a:lnTo>
                  <a:lnTo>
                    <a:pt x="1237" y="552"/>
                  </a:lnTo>
                  <a:lnTo>
                    <a:pt x="1184" y="500"/>
                  </a:lnTo>
                  <a:lnTo>
                    <a:pt x="1132" y="474"/>
                  </a:lnTo>
                  <a:lnTo>
                    <a:pt x="1053" y="474"/>
                  </a:lnTo>
                  <a:lnTo>
                    <a:pt x="974" y="500"/>
                  </a:lnTo>
                  <a:lnTo>
                    <a:pt x="816" y="605"/>
                  </a:lnTo>
                  <a:lnTo>
                    <a:pt x="816" y="184"/>
                  </a:lnTo>
                  <a:lnTo>
                    <a:pt x="816" y="105"/>
                  </a:lnTo>
                  <a:lnTo>
                    <a:pt x="763" y="53"/>
                  </a:lnTo>
                  <a:lnTo>
                    <a:pt x="711" y="2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73312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632" y="1"/>
                  </a:moveTo>
                  <a:lnTo>
                    <a:pt x="553" y="27"/>
                  </a:lnTo>
                  <a:lnTo>
                    <a:pt x="500" y="80"/>
                  </a:lnTo>
                  <a:lnTo>
                    <a:pt x="474" y="132"/>
                  </a:lnTo>
                  <a:lnTo>
                    <a:pt x="474" y="211"/>
                  </a:lnTo>
                  <a:lnTo>
                    <a:pt x="500" y="290"/>
                  </a:lnTo>
                  <a:lnTo>
                    <a:pt x="606" y="448"/>
                  </a:lnTo>
                  <a:lnTo>
                    <a:pt x="132" y="448"/>
                  </a:lnTo>
                  <a:lnTo>
                    <a:pt x="53" y="501"/>
                  </a:lnTo>
                  <a:lnTo>
                    <a:pt x="27" y="553"/>
                  </a:lnTo>
                  <a:lnTo>
                    <a:pt x="1" y="632"/>
                  </a:lnTo>
                  <a:lnTo>
                    <a:pt x="27" y="711"/>
                  </a:lnTo>
                  <a:lnTo>
                    <a:pt x="53" y="764"/>
                  </a:lnTo>
                  <a:lnTo>
                    <a:pt x="132" y="816"/>
                  </a:lnTo>
                  <a:lnTo>
                    <a:pt x="606" y="816"/>
                  </a:lnTo>
                  <a:lnTo>
                    <a:pt x="500" y="974"/>
                  </a:lnTo>
                  <a:lnTo>
                    <a:pt x="474" y="1053"/>
                  </a:lnTo>
                  <a:lnTo>
                    <a:pt x="474" y="1106"/>
                  </a:lnTo>
                  <a:lnTo>
                    <a:pt x="500" y="1185"/>
                  </a:lnTo>
                  <a:lnTo>
                    <a:pt x="553" y="1237"/>
                  </a:lnTo>
                  <a:lnTo>
                    <a:pt x="658" y="1263"/>
                  </a:lnTo>
                  <a:lnTo>
                    <a:pt x="763" y="1237"/>
                  </a:lnTo>
                  <a:lnTo>
                    <a:pt x="816" y="1185"/>
                  </a:lnTo>
                  <a:lnTo>
                    <a:pt x="1105" y="737"/>
                  </a:lnTo>
                  <a:lnTo>
                    <a:pt x="1132" y="632"/>
                  </a:lnTo>
                  <a:lnTo>
                    <a:pt x="1105" y="527"/>
                  </a:lnTo>
                  <a:lnTo>
                    <a:pt x="816" y="80"/>
                  </a:lnTo>
                  <a:lnTo>
                    <a:pt x="763" y="2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72819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421" y="1"/>
                  </a:moveTo>
                  <a:lnTo>
                    <a:pt x="368" y="27"/>
                  </a:lnTo>
                  <a:lnTo>
                    <a:pt x="316" y="80"/>
                  </a:lnTo>
                  <a:lnTo>
                    <a:pt x="26" y="527"/>
                  </a:lnTo>
                  <a:lnTo>
                    <a:pt x="0" y="632"/>
                  </a:lnTo>
                  <a:lnTo>
                    <a:pt x="26" y="737"/>
                  </a:lnTo>
                  <a:lnTo>
                    <a:pt x="316" y="1185"/>
                  </a:lnTo>
                  <a:lnTo>
                    <a:pt x="395" y="1237"/>
                  </a:lnTo>
                  <a:lnTo>
                    <a:pt x="473" y="1263"/>
                  </a:lnTo>
                  <a:lnTo>
                    <a:pt x="579" y="1237"/>
                  </a:lnTo>
                  <a:lnTo>
                    <a:pt x="631" y="1185"/>
                  </a:lnTo>
                  <a:lnTo>
                    <a:pt x="658" y="1106"/>
                  </a:lnTo>
                  <a:lnTo>
                    <a:pt x="658" y="1053"/>
                  </a:lnTo>
                  <a:lnTo>
                    <a:pt x="631" y="974"/>
                  </a:lnTo>
                  <a:lnTo>
                    <a:pt x="552" y="816"/>
                  </a:lnTo>
                  <a:lnTo>
                    <a:pt x="1026" y="816"/>
                  </a:lnTo>
                  <a:lnTo>
                    <a:pt x="1078" y="764"/>
                  </a:lnTo>
                  <a:lnTo>
                    <a:pt x="1105" y="711"/>
                  </a:lnTo>
                  <a:lnTo>
                    <a:pt x="1131" y="632"/>
                  </a:lnTo>
                  <a:lnTo>
                    <a:pt x="1105" y="553"/>
                  </a:lnTo>
                  <a:lnTo>
                    <a:pt x="1078" y="501"/>
                  </a:lnTo>
                  <a:lnTo>
                    <a:pt x="1026" y="448"/>
                  </a:lnTo>
                  <a:lnTo>
                    <a:pt x="552" y="448"/>
                  </a:lnTo>
                  <a:lnTo>
                    <a:pt x="631" y="290"/>
                  </a:lnTo>
                  <a:lnTo>
                    <a:pt x="658" y="211"/>
                  </a:lnTo>
                  <a:lnTo>
                    <a:pt x="658" y="132"/>
                  </a:lnTo>
                  <a:lnTo>
                    <a:pt x="631" y="80"/>
                  </a:lnTo>
                  <a:lnTo>
                    <a:pt x="579" y="2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6"/>
          <p:cNvGrpSpPr/>
          <p:nvPr/>
        </p:nvGrpSpPr>
        <p:grpSpPr>
          <a:xfrm>
            <a:off x="4735121" y="6433514"/>
            <a:ext cx="368659" cy="364248"/>
            <a:chOff x="238125" y="2763775"/>
            <a:chExt cx="322875" cy="321575"/>
          </a:xfrm>
        </p:grpSpPr>
        <p:sp>
          <p:nvSpPr>
            <p:cNvPr id="1271" name="Google Shape;1271;p6"/>
            <p:cNvSpPr/>
            <p:nvPr/>
          </p:nvSpPr>
          <p:spPr>
            <a:xfrm>
              <a:off x="343325" y="2763775"/>
              <a:ext cx="217675" cy="321575"/>
            </a:xfrm>
            <a:custGeom>
              <a:avLst/>
              <a:gdLst/>
              <a:ahLst/>
              <a:cxnLst/>
              <a:rect l="l" t="t" r="r" b="b"/>
              <a:pathLst>
                <a:path w="8707" h="12863" extrusionOk="0">
                  <a:moveTo>
                    <a:pt x="4972" y="1079"/>
                  </a:moveTo>
                  <a:lnTo>
                    <a:pt x="4972" y="1526"/>
                  </a:lnTo>
                  <a:lnTo>
                    <a:pt x="3735" y="1526"/>
                  </a:lnTo>
                  <a:lnTo>
                    <a:pt x="3735" y="1079"/>
                  </a:lnTo>
                  <a:close/>
                  <a:moveTo>
                    <a:pt x="8312" y="9811"/>
                  </a:moveTo>
                  <a:lnTo>
                    <a:pt x="8312" y="10390"/>
                  </a:lnTo>
                  <a:lnTo>
                    <a:pt x="5629" y="10390"/>
                  </a:lnTo>
                  <a:lnTo>
                    <a:pt x="5577" y="10442"/>
                  </a:lnTo>
                  <a:lnTo>
                    <a:pt x="5550" y="10495"/>
                  </a:lnTo>
                  <a:lnTo>
                    <a:pt x="5524" y="10574"/>
                  </a:lnTo>
                  <a:lnTo>
                    <a:pt x="5550" y="10653"/>
                  </a:lnTo>
                  <a:lnTo>
                    <a:pt x="5577" y="10706"/>
                  </a:lnTo>
                  <a:lnTo>
                    <a:pt x="5629" y="10758"/>
                  </a:lnTo>
                  <a:lnTo>
                    <a:pt x="6786" y="10758"/>
                  </a:lnTo>
                  <a:lnTo>
                    <a:pt x="6839" y="11442"/>
                  </a:lnTo>
                  <a:lnTo>
                    <a:pt x="1842" y="11442"/>
                  </a:lnTo>
                  <a:lnTo>
                    <a:pt x="1920" y="10758"/>
                  </a:lnTo>
                  <a:lnTo>
                    <a:pt x="4893" y="10758"/>
                  </a:lnTo>
                  <a:lnTo>
                    <a:pt x="4972" y="10706"/>
                  </a:lnTo>
                  <a:lnTo>
                    <a:pt x="4998" y="10653"/>
                  </a:lnTo>
                  <a:lnTo>
                    <a:pt x="5024" y="10574"/>
                  </a:lnTo>
                  <a:lnTo>
                    <a:pt x="4998" y="10495"/>
                  </a:lnTo>
                  <a:lnTo>
                    <a:pt x="4972" y="10442"/>
                  </a:lnTo>
                  <a:lnTo>
                    <a:pt x="4893" y="10390"/>
                  </a:lnTo>
                  <a:lnTo>
                    <a:pt x="369" y="10390"/>
                  </a:lnTo>
                  <a:lnTo>
                    <a:pt x="369" y="9811"/>
                  </a:lnTo>
                  <a:close/>
                  <a:moveTo>
                    <a:pt x="4340" y="0"/>
                  </a:moveTo>
                  <a:lnTo>
                    <a:pt x="4261" y="27"/>
                  </a:lnTo>
                  <a:lnTo>
                    <a:pt x="4209" y="53"/>
                  </a:lnTo>
                  <a:lnTo>
                    <a:pt x="4182" y="132"/>
                  </a:lnTo>
                  <a:lnTo>
                    <a:pt x="4156" y="185"/>
                  </a:lnTo>
                  <a:lnTo>
                    <a:pt x="4156" y="684"/>
                  </a:lnTo>
                  <a:lnTo>
                    <a:pt x="3683" y="684"/>
                  </a:lnTo>
                  <a:lnTo>
                    <a:pt x="3551" y="711"/>
                  </a:lnTo>
                  <a:lnTo>
                    <a:pt x="3446" y="789"/>
                  </a:lnTo>
                  <a:lnTo>
                    <a:pt x="3393" y="895"/>
                  </a:lnTo>
                  <a:lnTo>
                    <a:pt x="3367" y="1000"/>
                  </a:lnTo>
                  <a:lnTo>
                    <a:pt x="3367" y="1526"/>
                  </a:lnTo>
                  <a:lnTo>
                    <a:pt x="895" y="1526"/>
                  </a:lnTo>
                  <a:lnTo>
                    <a:pt x="789" y="1552"/>
                  </a:lnTo>
                  <a:lnTo>
                    <a:pt x="684" y="1631"/>
                  </a:lnTo>
                  <a:lnTo>
                    <a:pt x="605" y="1710"/>
                  </a:lnTo>
                  <a:lnTo>
                    <a:pt x="579" y="1842"/>
                  </a:lnTo>
                  <a:lnTo>
                    <a:pt x="579" y="3814"/>
                  </a:lnTo>
                  <a:lnTo>
                    <a:pt x="605" y="3893"/>
                  </a:lnTo>
                  <a:lnTo>
                    <a:pt x="658" y="3946"/>
                  </a:lnTo>
                  <a:lnTo>
                    <a:pt x="711" y="3998"/>
                  </a:lnTo>
                  <a:lnTo>
                    <a:pt x="842" y="3998"/>
                  </a:lnTo>
                  <a:lnTo>
                    <a:pt x="921" y="3946"/>
                  </a:lnTo>
                  <a:lnTo>
                    <a:pt x="947" y="3893"/>
                  </a:lnTo>
                  <a:lnTo>
                    <a:pt x="974" y="3814"/>
                  </a:lnTo>
                  <a:lnTo>
                    <a:pt x="974" y="1920"/>
                  </a:lnTo>
                  <a:lnTo>
                    <a:pt x="7733" y="1920"/>
                  </a:lnTo>
                  <a:lnTo>
                    <a:pt x="7733" y="9443"/>
                  </a:lnTo>
                  <a:lnTo>
                    <a:pt x="974" y="9443"/>
                  </a:lnTo>
                  <a:lnTo>
                    <a:pt x="974" y="4709"/>
                  </a:lnTo>
                  <a:lnTo>
                    <a:pt x="947" y="4630"/>
                  </a:lnTo>
                  <a:lnTo>
                    <a:pt x="921" y="4577"/>
                  </a:lnTo>
                  <a:lnTo>
                    <a:pt x="842" y="4524"/>
                  </a:lnTo>
                  <a:lnTo>
                    <a:pt x="789" y="4498"/>
                  </a:lnTo>
                  <a:lnTo>
                    <a:pt x="711" y="4524"/>
                  </a:lnTo>
                  <a:lnTo>
                    <a:pt x="658" y="4577"/>
                  </a:lnTo>
                  <a:lnTo>
                    <a:pt x="605" y="4630"/>
                  </a:lnTo>
                  <a:lnTo>
                    <a:pt x="579" y="4709"/>
                  </a:lnTo>
                  <a:lnTo>
                    <a:pt x="579" y="9443"/>
                  </a:lnTo>
                  <a:lnTo>
                    <a:pt x="316" y="9443"/>
                  </a:lnTo>
                  <a:lnTo>
                    <a:pt x="185" y="9469"/>
                  </a:lnTo>
                  <a:lnTo>
                    <a:pt x="79" y="9522"/>
                  </a:lnTo>
                  <a:lnTo>
                    <a:pt x="27" y="9627"/>
                  </a:lnTo>
                  <a:lnTo>
                    <a:pt x="0" y="9759"/>
                  </a:lnTo>
                  <a:lnTo>
                    <a:pt x="0" y="10442"/>
                  </a:lnTo>
                  <a:lnTo>
                    <a:pt x="27" y="10574"/>
                  </a:lnTo>
                  <a:lnTo>
                    <a:pt x="79" y="10679"/>
                  </a:lnTo>
                  <a:lnTo>
                    <a:pt x="185" y="10732"/>
                  </a:lnTo>
                  <a:lnTo>
                    <a:pt x="316" y="10758"/>
                  </a:lnTo>
                  <a:lnTo>
                    <a:pt x="1526" y="10758"/>
                  </a:lnTo>
                  <a:lnTo>
                    <a:pt x="1342" y="12652"/>
                  </a:lnTo>
                  <a:lnTo>
                    <a:pt x="1368" y="12731"/>
                  </a:lnTo>
                  <a:lnTo>
                    <a:pt x="1394" y="12783"/>
                  </a:lnTo>
                  <a:lnTo>
                    <a:pt x="1447" y="12836"/>
                  </a:lnTo>
                  <a:lnTo>
                    <a:pt x="1526" y="12862"/>
                  </a:lnTo>
                  <a:lnTo>
                    <a:pt x="1605" y="12836"/>
                  </a:lnTo>
                  <a:lnTo>
                    <a:pt x="1657" y="12810"/>
                  </a:lnTo>
                  <a:lnTo>
                    <a:pt x="1710" y="12757"/>
                  </a:lnTo>
                  <a:lnTo>
                    <a:pt x="1736" y="12678"/>
                  </a:lnTo>
                  <a:lnTo>
                    <a:pt x="1815" y="11810"/>
                  </a:lnTo>
                  <a:lnTo>
                    <a:pt x="6892" y="11810"/>
                  </a:lnTo>
                  <a:lnTo>
                    <a:pt x="6971" y="12678"/>
                  </a:lnTo>
                  <a:lnTo>
                    <a:pt x="6997" y="12757"/>
                  </a:lnTo>
                  <a:lnTo>
                    <a:pt x="7023" y="12810"/>
                  </a:lnTo>
                  <a:lnTo>
                    <a:pt x="7076" y="12836"/>
                  </a:lnTo>
                  <a:lnTo>
                    <a:pt x="7155" y="12862"/>
                  </a:lnTo>
                  <a:lnTo>
                    <a:pt x="7181" y="12862"/>
                  </a:lnTo>
                  <a:lnTo>
                    <a:pt x="7260" y="12836"/>
                  </a:lnTo>
                  <a:lnTo>
                    <a:pt x="7312" y="12783"/>
                  </a:lnTo>
                  <a:lnTo>
                    <a:pt x="7339" y="12731"/>
                  </a:lnTo>
                  <a:lnTo>
                    <a:pt x="7339" y="12652"/>
                  </a:lnTo>
                  <a:lnTo>
                    <a:pt x="7155" y="10758"/>
                  </a:lnTo>
                  <a:lnTo>
                    <a:pt x="8391" y="10758"/>
                  </a:lnTo>
                  <a:lnTo>
                    <a:pt x="8522" y="10732"/>
                  </a:lnTo>
                  <a:lnTo>
                    <a:pt x="8601" y="10679"/>
                  </a:lnTo>
                  <a:lnTo>
                    <a:pt x="8680" y="10574"/>
                  </a:lnTo>
                  <a:lnTo>
                    <a:pt x="8707" y="10442"/>
                  </a:lnTo>
                  <a:lnTo>
                    <a:pt x="8707" y="9759"/>
                  </a:lnTo>
                  <a:lnTo>
                    <a:pt x="8680" y="9627"/>
                  </a:lnTo>
                  <a:lnTo>
                    <a:pt x="8601" y="9522"/>
                  </a:lnTo>
                  <a:lnTo>
                    <a:pt x="8522" y="9469"/>
                  </a:lnTo>
                  <a:lnTo>
                    <a:pt x="8391" y="9443"/>
                  </a:lnTo>
                  <a:lnTo>
                    <a:pt x="8102" y="9443"/>
                  </a:lnTo>
                  <a:lnTo>
                    <a:pt x="8102" y="1842"/>
                  </a:lnTo>
                  <a:lnTo>
                    <a:pt x="8075" y="1710"/>
                  </a:lnTo>
                  <a:lnTo>
                    <a:pt x="8023" y="1631"/>
                  </a:lnTo>
                  <a:lnTo>
                    <a:pt x="7917" y="1552"/>
                  </a:lnTo>
                  <a:lnTo>
                    <a:pt x="7786" y="1526"/>
                  </a:lnTo>
                  <a:lnTo>
                    <a:pt x="5340" y="1526"/>
                  </a:lnTo>
                  <a:lnTo>
                    <a:pt x="5340" y="1000"/>
                  </a:lnTo>
                  <a:lnTo>
                    <a:pt x="5313" y="895"/>
                  </a:lnTo>
                  <a:lnTo>
                    <a:pt x="5235" y="789"/>
                  </a:lnTo>
                  <a:lnTo>
                    <a:pt x="5156" y="711"/>
                  </a:lnTo>
                  <a:lnTo>
                    <a:pt x="5024" y="684"/>
                  </a:lnTo>
                  <a:lnTo>
                    <a:pt x="4524" y="684"/>
                  </a:lnTo>
                  <a:lnTo>
                    <a:pt x="4524" y="185"/>
                  </a:lnTo>
                  <a:lnTo>
                    <a:pt x="4524" y="132"/>
                  </a:lnTo>
                  <a:lnTo>
                    <a:pt x="4472" y="53"/>
                  </a:lnTo>
                  <a:lnTo>
                    <a:pt x="4419" y="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398550" y="2836100"/>
              <a:ext cx="107225" cy="138775"/>
            </a:xfrm>
            <a:custGeom>
              <a:avLst/>
              <a:gdLst/>
              <a:ahLst/>
              <a:cxnLst/>
              <a:rect l="l" t="t" r="r" b="b"/>
              <a:pathLst>
                <a:path w="4289" h="5551" extrusionOk="0">
                  <a:moveTo>
                    <a:pt x="3262" y="369"/>
                  </a:moveTo>
                  <a:lnTo>
                    <a:pt x="3289" y="395"/>
                  </a:lnTo>
                  <a:lnTo>
                    <a:pt x="3289" y="632"/>
                  </a:lnTo>
                  <a:lnTo>
                    <a:pt x="3289" y="685"/>
                  </a:lnTo>
                  <a:lnTo>
                    <a:pt x="3262" y="711"/>
                  </a:lnTo>
                  <a:lnTo>
                    <a:pt x="3052" y="948"/>
                  </a:lnTo>
                  <a:lnTo>
                    <a:pt x="2894" y="1211"/>
                  </a:lnTo>
                  <a:lnTo>
                    <a:pt x="2789" y="1474"/>
                  </a:lnTo>
                  <a:lnTo>
                    <a:pt x="2763" y="1737"/>
                  </a:lnTo>
                  <a:lnTo>
                    <a:pt x="2789" y="1921"/>
                  </a:lnTo>
                  <a:lnTo>
                    <a:pt x="2815" y="2079"/>
                  </a:lnTo>
                  <a:lnTo>
                    <a:pt x="2920" y="2263"/>
                  </a:lnTo>
                  <a:lnTo>
                    <a:pt x="3026" y="2394"/>
                  </a:lnTo>
                  <a:lnTo>
                    <a:pt x="3368" y="2762"/>
                  </a:lnTo>
                  <a:lnTo>
                    <a:pt x="3525" y="2920"/>
                  </a:lnTo>
                  <a:lnTo>
                    <a:pt x="3657" y="3104"/>
                  </a:lnTo>
                  <a:lnTo>
                    <a:pt x="3762" y="3288"/>
                  </a:lnTo>
                  <a:lnTo>
                    <a:pt x="3841" y="3499"/>
                  </a:lnTo>
                  <a:lnTo>
                    <a:pt x="3894" y="3709"/>
                  </a:lnTo>
                  <a:lnTo>
                    <a:pt x="3894" y="3920"/>
                  </a:lnTo>
                  <a:lnTo>
                    <a:pt x="3867" y="4209"/>
                  </a:lnTo>
                  <a:lnTo>
                    <a:pt x="3815" y="4498"/>
                  </a:lnTo>
                  <a:lnTo>
                    <a:pt x="3683" y="4761"/>
                  </a:lnTo>
                  <a:lnTo>
                    <a:pt x="3525" y="5024"/>
                  </a:lnTo>
                  <a:lnTo>
                    <a:pt x="3446" y="5103"/>
                  </a:lnTo>
                  <a:lnTo>
                    <a:pt x="3368" y="5130"/>
                  </a:lnTo>
                  <a:lnTo>
                    <a:pt x="3289" y="5182"/>
                  </a:lnTo>
                  <a:lnTo>
                    <a:pt x="1000" y="5182"/>
                  </a:lnTo>
                  <a:lnTo>
                    <a:pt x="921" y="5130"/>
                  </a:lnTo>
                  <a:lnTo>
                    <a:pt x="816" y="5103"/>
                  </a:lnTo>
                  <a:lnTo>
                    <a:pt x="764" y="5024"/>
                  </a:lnTo>
                  <a:lnTo>
                    <a:pt x="579" y="4761"/>
                  </a:lnTo>
                  <a:lnTo>
                    <a:pt x="474" y="4498"/>
                  </a:lnTo>
                  <a:lnTo>
                    <a:pt x="395" y="4209"/>
                  </a:lnTo>
                  <a:lnTo>
                    <a:pt x="369" y="3920"/>
                  </a:lnTo>
                  <a:lnTo>
                    <a:pt x="395" y="3709"/>
                  </a:lnTo>
                  <a:lnTo>
                    <a:pt x="448" y="3499"/>
                  </a:lnTo>
                  <a:lnTo>
                    <a:pt x="527" y="3288"/>
                  </a:lnTo>
                  <a:lnTo>
                    <a:pt x="632" y="3104"/>
                  </a:lnTo>
                  <a:lnTo>
                    <a:pt x="764" y="2920"/>
                  </a:lnTo>
                  <a:lnTo>
                    <a:pt x="921" y="2762"/>
                  </a:lnTo>
                  <a:lnTo>
                    <a:pt x="1237" y="2394"/>
                  </a:lnTo>
                  <a:lnTo>
                    <a:pt x="1369" y="2263"/>
                  </a:lnTo>
                  <a:lnTo>
                    <a:pt x="1447" y="2079"/>
                  </a:lnTo>
                  <a:lnTo>
                    <a:pt x="1500" y="1921"/>
                  </a:lnTo>
                  <a:lnTo>
                    <a:pt x="1526" y="1737"/>
                  </a:lnTo>
                  <a:lnTo>
                    <a:pt x="1474" y="1474"/>
                  </a:lnTo>
                  <a:lnTo>
                    <a:pt x="1395" y="1211"/>
                  </a:lnTo>
                  <a:lnTo>
                    <a:pt x="1237" y="948"/>
                  </a:lnTo>
                  <a:lnTo>
                    <a:pt x="1027" y="711"/>
                  </a:lnTo>
                  <a:lnTo>
                    <a:pt x="1000" y="685"/>
                  </a:lnTo>
                  <a:lnTo>
                    <a:pt x="1000" y="632"/>
                  </a:lnTo>
                  <a:lnTo>
                    <a:pt x="1000" y="395"/>
                  </a:lnTo>
                  <a:lnTo>
                    <a:pt x="1000" y="369"/>
                  </a:lnTo>
                  <a:close/>
                  <a:moveTo>
                    <a:pt x="921" y="1"/>
                  </a:moveTo>
                  <a:lnTo>
                    <a:pt x="869" y="27"/>
                  </a:lnTo>
                  <a:lnTo>
                    <a:pt x="737" y="106"/>
                  </a:lnTo>
                  <a:lnTo>
                    <a:pt x="632" y="237"/>
                  </a:lnTo>
                  <a:lnTo>
                    <a:pt x="632" y="316"/>
                  </a:lnTo>
                  <a:lnTo>
                    <a:pt x="606" y="395"/>
                  </a:lnTo>
                  <a:lnTo>
                    <a:pt x="606" y="632"/>
                  </a:lnTo>
                  <a:lnTo>
                    <a:pt x="632" y="737"/>
                  </a:lnTo>
                  <a:lnTo>
                    <a:pt x="658" y="842"/>
                  </a:lnTo>
                  <a:lnTo>
                    <a:pt x="711" y="921"/>
                  </a:lnTo>
                  <a:lnTo>
                    <a:pt x="764" y="1000"/>
                  </a:lnTo>
                  <a:lnTo>
                    <a:pt x="921" y="1158"/>
                  </a:lnTo>
                  <a:lnTo>
                    <a:pt x="1027" y="1342"/>
                  </a:lnTo>
                  <a:lnTo>
                    <a:pt x="1106" y="1553"/>
                  </a:lnTo>
                  <a:lnTo>
                    <a:pt x="1132" y="1737"/>
                  </a:lnTo>
                  <a:lnTo>
                    <a:pt x="1132" y="1842"/>
                  </a:lnTo>
                  <a:lnTo>
                    <a:pt x="1106" y="1947"/>
                  </a:lnTo>
                  <a:lnTo>
                    <a:pt x="1053" y="2052"/>
                  </a:lnTo>
                  <a:lnTo>
                    <a:pt x="974" y="2131"/>
                  </a:lnTo>
                  <a:lnTo>
                    <a:pt x="658" y="2473"/>
                  </a:lnTo>
                  <a:lnTo>
                    <a:pt x="474" y="2657"/>
                  </a:lnTo>
                  <a:lnTo>
                    <a:pt x="343" y="2868"/>
                  </a:lnTo>
                  <a:lnTo>
                    <a:pt x="185" y="3104"/>
                  </a:lnTo>
                  <a:lnTo>
                    <a:pt x="80" y="3367"/>
                  </a:lnTo>
                  <a:lnTo>
                    <a:pt x="27" y="3630"/>
                  </a:lnTo>
                  <a:lnTo>
                    <a:pt x="1" y="3920"/>
                  </a:lnTo>
                  <a:lnTo>
                    <a:pt x="27" y="4288"/>
                  </a:lnTo>
                  <a:lnTo>
                    <a:pt x="106" y="4630"/>
                  </a:lnTo>
                  <a:lnTo>
                    <a:pt x="264" y="4946"/>
                  </a:lnTo>
                  <a:lnTo>
                    <a:pt x="474" y="5261"/>
                  </a:lnTo>
                  <a:lnTo>
                    <a:pt x="579" y="5393"/>
                  </a:lnTo>
                  <a:lnTo>
                    <a:pt x="737" y="5472"/>
                  </a:lnTo>
                  <a:lnTo>
                    <a:pt x="921" y="5550"/>
                  </a:lnTo>
                  <a:lnTo>
                    <a:pt x="3368" y="5550"/>
                  </a:lnTo>
                  <a:lnTo>
                    <a:pt x="3525" y="5472"/>
                  </a:lnTo>
                  <a:lnTo>
                    <a:pt x="3683" y="5393"/>
                  </a:lnTo>
                  <a:lnTo>
                    <a:pt x="3815" y="5261"/>
                  </a:lnTo>
                  <a:lnTo>
                    <a:pt x="4025" y="4946"/>
                  </a:lnTo>
                  <a:lnTo>
                    <a:pt x="4157" y="4630"/>
                  </a:lnTo>
                  <a:lnTo>
                    <a:pt x="4262" y="4288"/>
                  </a:lnTo>
                  <a:lnTo>
                    <a:pt x="4288" y="3920"/>
                  </a:lnTo>
                  <a:lnTo>
                    <a:pt x="4262" y="3630"/>
                  </a:lnTo>
                  <a:lnTo>
                    <a:pt x="4183" y="3367"/>
                  </a:lnTo>
                  <a:lnTo>
                    <a:pt x="4078" y="3104"/>
                  </a:lnTo>
                  <a:lnTo>
                    <a:pt x="3946" y="2868"/>
                  </a:lnTo>
                  <a:lnTo>
                    <a:pt x="3788" y="2657"/>
                  </a:lnTo>
                  <a:lnTo>
                    <a:pt x="3631" y="2473"/>
                  </a:lnTo>
                  <a:lnTo>
                    <a:pt x="3289" y="2131"/>
                  </a:lnTo>
                  <a:lnTo>
                    <a:pt x="3236" y="2052"/>
                  </a:lnTo>
                  <a:lnTo>
                    <a:pt x="3183" y="1947"/>
                  </a:lnTo>
                  <a:lnTo>
                    <a:pt x="3157" y="1842"/>
                  </a:lnTo>
                  <a:lnTo>
                    <a:pt x="3131" y="1737"/>
                  </a:lnTo>
                  <a:lnTo>
                    <a:pt x="3157" y="1553"/>
                  </a:lnTo>
                  <a:lnTo>
                    <a:pt x="3236" y="1342"/>
                  </a:lnTo>
                  <a:lnTo>
                    <a:pt x="3368" y="1158"/>
                  </a:lnTo>
                  <a:lnTo>
                    <a:pt x="3525" y="1000"/>
                  </a:lnTo>
                  <a:lnTo>
                    <a:pt x="3578" y="921"/>
                  </a:lnTo>
                  <a:lnTo>
                    <a:pt x="3631" y="842"/>
                  </a:lnTo>
                  <a:lnTo>
                    <a:pt x="3657" y="737"/>
                  </a:lnTo>
                  <a:lnTo>
                    <a:pt x="3657" y="632"/>
                  </a:lnTo>
                  <a:lnTo>
                    <a:pt x="3657" y="395"/>
                  </a:lnTo>
                  <a:lnTo>
                    <a:pt x="3657" y="316"/>
                  </a:lnTo>
                  <a:lnTo>
                    <a:pt x="3631" y="237"/>
                  </a:lnTo>
                  <a:lnTo>
                    <a:pt x="3552" y="106"/>
                  </a:lnTo>
                  <a:lnTo>
                    <a:pt x="3420" y="27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8125" y="2813100"/>
              <a:ext cx="105875" cy="144025"/>
            </a:xfrm>
            <a:custGeom>
              <a:avLst/>
              <a:gdLst/>
              <a:ahLst/>
              <a:cxnLst/>
              <a:rect l="l" t="t" r="r" b="b"/>
              <a:pathLst>
                <a:path w="4235" h="5761" extrusionOk="0">
                  <a:moveTo>
                    <a:pt x="2814" y="395"/>
                  </a:moveTo>
                  <a:lnTo>
                    <a:pt x="2814" y="500"/>
                  </a:lnTo>
                  <a:lnTo>
                    <a:pt x="2657" y="658"/>
                  </a:lnTo>
                  <a:lnTo>
                    <a:pt x="2551" y="842"/>
                  </a:lnTo>
                  <a:lnTo>
                    <a:pt x="2472" y="1026"/>
                  </a:lnTo>
                  <a:lnTo>
                    <a:pt x="2446" y="1236"/>
                  </a:lnTo>
                  <a:lnTo>
                    <a:pt x="2472" y="1368"/>
                  </a:lnTo>
                  <a:lnTo>
                    <a:pt x="2499" y="1499"/>
                  </a:lnTo>
                  <a:lnTo>
                    <a:pt x="2578" y="1605"/>
                  </a:lnTo>
                  <a:lnTo>
                    <a:pt x="2657" y="1710"/>
                  </a:lnTo>
                  <a:lnTo>
                    <a:pt x="2867" y="1946"/>
                  </a:lnTo>
                  <a:lnTo>
                    <a:pt x="3051" y="2183"/>
                  </a:lnTo>
                  <a:lnTo>
                    <a:pt x="3130" y="2288"/>
                  </a:lnTo>
                  <a:lnTo>
                    <a:pt x="3183" y="2420"/>
                  </a:lnTo>
                  <a:lnTo>
                    <a:pt x="3209" y="2551"/>
                  </a:lnTo>
                  <a:lnTo>
                    <a:pt x="3209" y="2683"/>
                  </a:lnTo>
                  <a:lnTo>
                    <a:pt x="3209" y="2920"/>
                  </a:lnTo>
                  <a:lnTo>
                    <a:pt x="3130" y="3130"/>
                  </a:lnTo>
                  <a:lnTo>
                    <a:pt x="3051" y="3314"/>
                  </a:lnTo>
                  <a:lnTo>
                    <a:pt x="2893" y="3472"/>
                  </a:lnTo>
                  <a:lnTo>
                    <a:pt x="1315" y="3472"/>
                  </a:lnTo>
                  <a:lnTo>
                    <a:pt x="1157" y="3314"/>
                  </a:lnTo>
                  <a:lnTo>
                    <a:pt x="1078" y="3130"/>
                  </a:lnTo>
                  <a:lnTo>
                    <a:pt x="999" y="2920"/>
                  </a:lnTo>
                  <a:lnTo>
                    <a:pt x="973" y="2683"/>
                  </a:lnTo>
                  <a:lnTo>
                    <a:pt x="999" y="2551"/>
                  </a:lnTo>
                  <a:lnTo>
                    <a:pt x="1026" y="2420"/>
                  </a:lnTo>
                  <a:lnTo>
                    <a:pt x="1078" y="2288"/>
                  </a:lnTo>
                  <a:lnTo>
                    <a:pt x="1157" y="2183"/>
                  </a:lnTo>
                  <a:lnTo>
                    <a:pt x="1341" y="1946"/>
                  </a:lnTo>
                  <a:lnTo>
                    <a:pt x="1552" y="1710"/>
                  </a:lnTo>
                  <a:lnTo>
                    <a:pt x="1631" y="1605"/>
                  </a:lnTo>
                  <a:lnTo>
                    <a:pt x="1710" y="1499"/>
                  </a:lnTo>
                  <a:lnTo>
                    <a:pt x="1736" y="1368"/>
                  </a:lnTo>
                  <a:lnTo>
                    <a:pt x="1736" y="1236"/>
                  </a:lnTo>
                  <a:lnTo>
                    <a:pt x="1736" y="1026"/>
                  </a:lnTo>
                  <a:lnTo>
                    <a:pt x="1657" y="842"/>
                  </a:lnTo>
                  <a:lnTo>
                    <a:pt x="1552" y="658"/>
                  </a:lnTo>
                  <a:lnTo>
                    <a:pt x="1394" y="500"/>
                  </a:lnTo>
                  <a:lnTo>
                    <a:pt x="1394" y="395"/>
                  </a:lnTo>
                  <a:close/>
                  <a:moveTo>
                    <a:pt x="3446" y="3867"/>
                  </a:moveTo>
                  <a:lnTo>
                    <a:pt x="3446" y="4340"/>
                  </a:lnTo>
                  <a:lnTo>
                    <a:pt x="789" y="4340"/>
                  </a:lnTo>
                  <a:lnTo>
                    <a:pt x="789" y="3867"/>
                  </a:lnTo>
                  <a:close/>
                  <a:moveTo>
                    <a:pt x="1341" y="0"/>
                  </a:moveTo>
                  <a:lnTo>
                    <a:pt x="1210" y="26"/>
                  </a:lnTo>
                  <a:lnTo>
                    <a:pt x="1105" y="105"/>
                  </a:lnTo>
                  <a:lnTo>
                    <a:pt x="1052" y="211"/>
                  </a:lnTo>
                  <a:lnTo>
                    <a:pt x="1026" y="342"/>
                  </a:lnTo>
                  <a:lnTo>
                    <a:pt x="1026" y="500"/>
                  </a:lnTo>
                  <a:lnTo>
                    <a:pt x="1026" y="579"/>
                  </a:lnTo>
                  <a:lnTo>
                    <a:pt x="1052" y="658"/>
                  </a:lnTo>
                  <a:lnTo>
                    <a:pt x="1078" y="710"/>
                  </a:lnTo>
                  <a:lnTo>
                    <a:pt x="1131" y="789"/>
                  </a:lnTo>
                  <a:lnTo>
                    <a:pt x="1236" y="894"/>
                  </a:lnTo>
                  <a:lnTo>
                    <a:pt x="1315" y="1000"/>
                  </a:lnTo>
                  <a:lnTo>
                    <a:pt x="1341" y="1105"/>
                  </a:lnTo>
                  <a:lnTo>
                    <a:pt x="1368" y="1236"/>
                  </a:lnTo>
                  <a:lnTo>
                    <a:pt x="1341" y="1342"/>
                  </a:lnTo>
                  <a:lnTo>
                    <a:pt x="1289" y="1447"/>
                  </a:lnTo>
                  <a:lnTo>
                    <a:pt x="1052" y="1683"/>
                  </a:lnTo>
                  <a:lnTo>
                    <a:pt x="842" y="1973"/>
                  </a:lnTo>
                  <a:lnTo>
                    <a:pt x="736" y="2131"/>
                  </a:lnTo>
                  <a:lnTo>
                    <a:pt x="684" y="2288"/>
                  </a:lnTo>
                  <a:lnTo>
                    <a:pt x="631" y="2499"/>
                  </a:lnTo>
                  <a:lnTo>
                    <a:pt x="605" y="2683"/>
                  </a:lnTo>
                  <a:lnTo>
                    <a:pt x="631" y="2893"/>
                  </a:lnTo>
                  <a:lnTo>
                    <a:pt x="658" y="3104"/>
                  </a:lnTo>
                  <a:lnTo>
                    <a:pt x="736" y="3288"/>
                  </a:lnTo>
                  <a:lnTo>
                    <a:pt x="815" y="3472"/>
                  </a:lnTo>
                  <a:lnTo>
                    <a:pt x="184" y="3472"/>
                  </a:lnTo>
                  <a:lnTo>
                    <a:pt x="105" y="3498"/>
                  </a:lnTo>
                  <a:lnTo>
                    <a:pt x="53" y="3525"/>
                  </a:lnTo>
                  <a:lnTo>
                    <a:pt x="0" y="3604"/>
                  </a:lnTo>
                  <a:lnTo>
                    <a:pt x="0" y="3656"/>
                  </a:lnTo>
                  <a:lnTo>
                    <a:pt x="0" y="3735"/>
                  </a:lnTo>
                  <a:lnTo>
                    <a:pt x="53" y="3788"/>
                  </a:lnTo>
                  <a:lnTo>
                    <a:pt x="105" y="3840"/>
                  </a:lnTo>
                  <a:lnTo>
                    <a:pt x="184" y="3867"/>
                  </a:lnTo>
                  <a:lnTo>
                    <a:pt x="395" y="3867"/>
                  </a:lnTo>
                  <a:lnTo>
                    <a:pt x="395" y="4393"/>
                  </a:lnTo>
                  <a:lnTo>
                    <a:pt x="421" y="4524"/>
                  </a:lnTo>
                  <a:lnTo>
                    <a:pt x="500" y="4629"/>
                  </a:lnTo>
                  <a:lnTo>
                    <a:pt x="605" y="4682"/>
                  </a:lnTo>
                  <a:lnTo>
                    <a:pt x="710" y="4708"/>
                  </a:lnTo>
                  <a:lnTo>
                    <a:pt x="868" y="4708"/>
                  </a:lnTo>
                  <a:lnTo>
                    <a:pt x="868" y="5576"/>
                  </a:lnTo>
                  <a:lnTo>
                    <a:pt x="868" y="5655"/>
                  </a:lnTo>
                  <a:lnTo>
                    <a:pt x="921" y="5708"/>
                  </a:lnTo>
                  <a:lnTo>
                    <a:pt x="973" y="5760"/>
                  </a:lnTo>
                  <a:lnTo>
                    <a:pt x="1131" y="5760"/>
                  </a:lnTo>
                  <a:lnTo>
                    <a:pt x="1184" y="5708"/>
                  </a:lnTo>
                  <a:lnTo>
                    <a:pt x="1210" y="5655"/>
                  </a:lnTo>
                  <a:lnTo>
                    <a:pt x="1236" y="5576"/>
                  </a:lnTo>
                  <a:lnTo>
                    <a:pt x="1236" y="4708"/>
                  </a:lnTo>
                  <a:lnTo>
                    <a:pt x="2998" y="4708"/>
                  </a:lnTo>
                  <a:lnTo>
                    <a:pt x="2998" y="5576"/>
                  </a:lnTo>
                  <a:lnTo>
                    <a:pt x="2998" y="5655"/>
                  </a:lnTo>
                  <a:lnTo>
                    <a:pt x="3051" y="5708"/>
                  </a:lnTo>
                  <a:lnTo>
                    <a:pt x="3104" y="5760"/>
                  </a:lnTo>
                  <a:lnTo>
                    <a:pt x="3262" y="5760"/>
                  </a:lnTo>
                  <a:lnTo>
                    <a:pt x="3314" y="5708"/>
                  </a:lnTo>
                  <a:lnTo>
                    <a:pt x="3367" y="5655"/>
                  </a:lnTo>
                  <a:lnTo>
                    <a:pt x="3367" y="5576"/>
                  </a:lnTo>
                  <a:lnTo>
                    <a:pt x="3367" y="4708"/>
                  </a:lnTo>
                  <a:lnTo>
                    <a:pt x="3525" y="4708"/>
                  </a:lnTo>
                  <a:lnTo>
                    <a:pt x="3630" y="4682"/>
                  </a:lnTo>
                  <a:lnTo>
                    <a:pt x="3735" y="4629"/>
                  </a:lnTo>
                  <a:lnTo>
                    <a:pt x="3814" y="4524"/>
                  </a:lnTo>
                  <a:lnTo>
                    <a:pt x="3840" y="4393"/>
                  </a:lnTo>
                  <a:lnTo>
                    <a:pt x="3840" y="3867"/>
                  </a:lnTo>
                  <a:lnTo>
                    <a:pt x="4051" y="3867"/>
                  </a:lnTo>
                  <a:lnTo>
                    <a:pt x="4129" y="3840"/>
                  </a:lnTo>
                  <a:lnTo>
                    <a:pt x="4182" y="3788"/>
                  </a:lnTo>
                  <a:lnTo>
                    <a:pt x="4235" y="3735"/>
                  </a:lnTo>
                  <a:lnTo>
                    <a:pt x="4235" y="3656"/>
                  </a:lnTo>
                  <a:lnTo>
                    <a:pt x="4235" y="3604"/>
                  </a:lnTo>
                  <a:lnTo>
                    <a:pt x="4182" y="3525"/>
                  </a:lnTo>
                  <a:lnTo>
                    <a:pt x="4129" y="3498"/>
                  </a:lnTo>
                  <a:lnTo>
                    <a:pt x="4051" y="3472"/>
                  </a:lnTo>
                  <a:lnTo>
                    <a:pt x="3367" y="3472"/>
                  </a:lnTo>
                  <a:lnTo>
                    <a:pt x="3472" y="3288"/>
                  </a:lnTo>
                  <a:lnTo>
                    <a:pt x="3551" y="3104"/>
                  </a:lnTo>
                  <a:lnTo>
                    <a:pt x="3577" y="2893"/>
                  </a:lnTo>
                  <a:lnTo>
                    <a:pt x="3603" y="2683"/>
                  </a:lnTo>
                  <a:lnTo>
                    <a:pt x="3577" y="2499"/>
                  </a:lnTo>
                  <a:lnTo>
                    <a:pt x="3525" y="2288"/>
                  </a:lnTo>
                  <a:lnTo>
                    <a:pt x="3472" y="2131"/>
                  </a:lnTo>
                  <a:lnTo>
                    <a:pt x="3367" y="1973"/>
                  </a:lnTo>
                  <a:lnTo>
                    <a:pt x="3156" y="1683"/>
                  </a:lnTo>
                  <a:lnTo>
                    <a:pt x="2920" y="1447"/>
                  </a:lnTo>
                  <a:lnTo>
                    <a:pt x="2867" y="1342"/>
                  </a:lnTo>
                  <a:lnTo>
                    <a:pt x="2841" y="1236"/>
                  </a:lnTo>
                  <a:lnTo>
                    <a:pt x="2841" y="1105"/>
                  </a:lnTo>
                  <a:lnTo>
                    <a:pt x="2893" y="1000"/>
                  </a:lnTo>
                  <a:lnTo>
                    <a:pt x="2972" y="894"/>
                  </a:lnTo>
                  <a:lnTo>
                    <a:pt x="3077" y="789"/>
                  </a:lnTo>
                  <a:lnTo>
                    <a:pt x="3130" y="710"/>
                  </a:lnTo>
                  <a:lnTo>
                    <a:pt x="3156" y="658"/>
                  </a:lnTo>
                  <a:lnTo>
                    <a:pt x="3183" y="579"/>
                  </a:lnTo>
                  <a:lnTo>
                    <a:pt x="3183" y="500"/>
                  </a:lnTo>
                  <a:lnTo>
                    <a:pt x="3183" y="342"/>
                  </a:lnTo>
                  <a:lnTo>
                    <a:pt x="3156" y="211"/>
                  </a:lnTo>
                  <a:lnTo>
                    <a:pt x="3077" y="105"/>
                  </a:lnTo>
                  <a:lnTo>
                    <a:pt x="2972" y="26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75" name="Google Shape;1275;p6"/>
          <p:cNvGraphicFramePr/>
          <p:nvPr>
            <p:extLst>
              <p:ext uri="{D42A27DB-BD31-4B8C-83A1-F6EECF244321}">
                <p14:modId xmlns:p14="http://schemas.microsoft.com/office/powerpoint/2010/main" val="2519348068"/>
              </p:ext>
            </p:extLst>
          </p:nvPr>
        </p:nvGraphicFramePr>
        <p:xfrm>
          <a:off x="2593994" y="1768707"/>
          <a:ext cx="10321158" cy="5343036"/>
        </p:xfrm>
        <a:graphic>
          <a:graphicData uri="http://schemas.openxmlformats.org/drawingml/2006/table">
            <a:tbl>
              <a:tblPr firstRow="1" bandRow="1">
                <a:noFill/>
                <a:tableStyleId>{DEB3C6F2-44F7-426D-8553-165B31C23B74}</a:tableStyleId>
              </a:tblPr>
              <a:tblGrid>
                <a:gridCol w="515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1518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government-contract base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Global presence (90k employees)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Stable revenue &amp; high client retention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Broad IT &amp; consulting capabilities</a:t>
                      </a:r>
                      <a:endParaRPr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Heavy reliance on public sector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Slow decision-making (large org)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Lower presence in commercial markets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adoption of emerging tech at scale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518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Growth in digital health, AI, cloud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Private-sector expansion (health, finance, retail)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Acquisition-driven growth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Rising use of wearables &amp; digital care tools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Strong global competitors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Public scrutiny on government projects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Fast tech evolution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Regulatory &amp; geopolitical risks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6" name="Google Shape;1276;p6"/>
          <p:cNvSpPr txBox="1"/>
          <p:nvPr/>
        </p:nvSpPr>
        <p:spPr>
          <a:xfrm>
            <a:off x="1592690" y="1366364"/>
            <a:ext cx="233298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S</a:t>
            </a:r>
            <a:r>
              <a:rPr lang="en-US" sz="32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trengths</a:t>
            </a:r>
            <a:endParaRPr sz="32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7" name="Google Shape;1277;p6"/>
          <p:cNvSpPr txBox="1"/>
          <p:nvPr/>
        </p:nvSpPr>
        <p:spPr>
          <a:xfrm>
            <a:off x="9443314" y="1935710"/>
            <a:ext cx="16863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W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eaknesses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8" name="Google Shape;1278;p6"/>
          <p:cNvSpPr txBox="1"/>
          <p:nvPr/>
        </p:nvSpPr>
        <p:spPr>
          <a:xfrm>
            <a:off x="1337888" y="5591662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pportunities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9" name="Google Shape;1279;p6"/>
          <p:cNvSpPr txBox="1"/>
          <p:nvPr/>
        </p:nvSpPr>
        <p:spPr>
          <a:xfrm>
            <a:off x="5234176" y="5567144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hreats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51070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"/>
          <p:cNvSpPr txBox="1">
            <a:spLocks noGrp="1"/>
          </p:cNvSpPr>
          <p:nvPr>
            <p:ph type="title" idx="8"/>
          </p:nvPr>
        </p:nvSpPr>
        <p:spPr>
          <a:xfrm>
            <a:off x="720000" y="19670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CGI </a:t>
            </a:r>
            <a:r>
              <a:rPr lang="en-US" dirty="0"/>
              <a:t>SWOT Summary</a:t>
            </a:r>
            <a:endParaRPr dirty="0"/>
          </a:p>
        </p:txBody>
      </p:sp>
      <p:sp>
        <p:nvSpPr>
          <p:cNvPr id="1226" name="Google Shape;1226;p6"/>
          <p:cNvSpPr txBox="1">
            <a:spLocks noGrp="1"/>
          </p:cNvSpPr>
          <p:nvPr>
            <p:ph type="title"/>
          </p:nvPr>
        </p:nvSpPr>
        <p:spPr>
          <a:xfrm>
            <a:off x="210746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MARS</a:t>
            </a:r>
            <a:endParaRPr/>
          </a:p>
        </p:txBody>
      </p:sp>
      <p:sp>
        <p:nvSpPr>
          <p:cNvPr id="1227" name="Google Shape;1227;p6"/>
          <p:cNvSpPr txBox="1">
            <a:spLocks noGrp="1"/>
          </p:cNvSpPr>
          <p:nvPr>
            <p:ph type="subTitle" idx="1"/>
          </p:nvPr>
        </p:nvSpPr>
        <p:spPr>
          <a:xfrm>
            <a:off x="210746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Mars is actually a very cold place</a:t>
            </a:r>
            <a:endParaRPr/>
          </a:p>
        </p:txBody>
      </p:sp>
      <p:sp>
        <p:nvSpPr>
          <p:cNvPr id="1228" name="Google Shape;1228;p6"/>
          <p:cNvSpPr txBox="1">
            <a:spLocks noGrp="1"/>
          </p:cNvSpPr>
          <p:nvPr>
            <p:ph type="title" idx="2"/>
          </p:nvPr>
        </p:nvSpPr>
        <p:spPr>
          <a:xfrm>
            <a:off x="546047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VENUS</a:t>
            </a:r>
            <a:endParaRPr/>
          </a:p>
        </p:txBody>
      </p:sp>
      <p:sp>
        <p:nvSpPr>
          <p:cNvPr id="1229" name="Google Shape;1229;p6"/>
          <p:cNvSpPr txBox="1">
            <a:spLocks noGrp="1"/>
          </p:cNvSpPr>
          <p:nvPr>
            <p:ph type="subTitle" idx="3"/>
          </p:nvPr>
        </p:nvSpPr>
        <p:spPr>
          <a:xfrm>
            <a:off x="546047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Venus is the second planet from the Sun</a:t>
            </a:r>
            <a:endParaRPr/>
          </a:p>
        </p:txBody>
      </p:sp>
      <p:sp>
        <p:nvSpPr>
          <p:cNvPr id="1230" name="Google Shape;1230;p6"/>
          <p:cNvSpPr txBox="1">
            <a:spLocks noGrp="1"/>
          </p:cNvSpPr>
          <p:nvPr>
            <p:ph type="title" idx="4"/>
          </p:nvPr>
        </p:nvSpPr>
        <p:spPr>
          <a:xfrm>
            <a:off x="2107463" y="7804584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JUPITER</a:t>
            </a:r>
            <a:endParaRPr/>
          </a:p>
        </p:txBody>
      </p:sp>
      <p:sp>
        <p:nvSpPr>
          <p:cNvPr id="1231" name="Google Shape;1231;p6"/>
          <p:cNvSpPr txBox="1">
            <a:spLocks noGrp="1"/>
          </p:cNvSpPr>
          <p:nvPr>
            <p:ph type="subTitle" idx="5"/>
          </p:nvPr>
        </p:nvSpPr>
        <p:spPr>
          <a:xfrm>
            <a:off x="2107463" y="802201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It’s the biggest planet in the System</a:t>
            </a:r>
            <a:endParaRPr/>
          </a:p>
        </p:txBody>
      </p:sp>
      <p:sp>
        <p:nvSpPr>
          <p:cNvPr id="1232" name="Google Shape;1232;p6"/>
          <p:cNvSpPr txBox="1">
            <a:spLocks noGrp="1"/>
          </p:cNvSpPr>
          <p:nvPr>
            <p:ph type="title" idx="6"/>
          </p:nvPr>
        </p:nvSpPr>
        <p:spPr>
          <a:xfrm>
            <a:off x="5460473" y="780459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SATURN</a:t>
            </a:r>
            <a:endParaRPr/>
          </a:p>
        </p:txBody>
      </p:sp>
      <p:sp>
        <p:nvSpPr>
          <p:cNvPr id="1233" name="Google Shape;1233;p6"/>
          <p:cNvSpPr txBox="1">
            <a:spLocks noGrp="1"/>
          </p:cNvSpPr>
          <p:nvPr>
            <p:ph type="subTitle" idx="7"/>
          </p:nvPr>
        </p:nvSpPr>
        <p:spPr>
          <a:xfrm>
            <a:off x="5460473" y="8022028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Saturn is a gas giant and has rings</a:t>
            </a:r>
            <a:endParaRPr/>
          </a:p>
        </p:txBody>
      </p:sp>
      <p:sp>
        <p:nvSpPr>
          <p:cNvPr id="1235" name="Google Shape;1235;p6"/>
          <p:cNvSpPr/>
          <p:nvPr/>
        </p:nvSpPr>
        <p:spPr>
          <a:xfrm>
            <a:off x="1508741" y="5396072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5648294" y="5400277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1323535" y="783699"/>
            <a:ext cx="1567856" cy="1567856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6"/>
          <p:cNvGrpSpPr/>
          <p:nvPr/>
        </p:nvGrpSpPr>
        <p:grpSpPr>
          <a:xfrm>
            <a:off x="1420204" y="6432763"/>
            <a:ext cx="292843" cy="365749"/>
            <a:chOff x="5586725" y="2050975"/>
            <a:chExt cx="256475" cy="322900"/>
          </a:xfrm>
        </p:grpSpPr>
        <p:sp>
          <p:nvSpPr>
            <p:cNvPr id="1239" name="Google Shape;1239;p6"/>
            <p:cNvSpPr/>
            <p:nvPr/>
          </p:nvSpPr>
          <p:spPr>
            <a:xfrm>
              <a:off x="5683375" y="2226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85" y="369"/>
                  </a:moveTo>
                  <a:lnTo>
                    <a:pt x="816" y="421"/>
                  </a:lnTo>
                  <a:lnTo>
                    <a:pt x="895" y="474"/>
                  </a:lnTo>
                  <a:lnTo>
                    <a:pt x="974" y="579"/>
                  </a:lnTo>
                  <a:lnTo>
                    <a:pt x="974" y="710"/>
                  </a:lnTo>
                  <a:lnTo>
                    <a:pt x="948" y="816"/>
                  </a:lnTo>
                  <a:lnTo>
                    <a:pt x="895" y="921"/>
                  </a:lnTo>
                  <a:lnTo>
                    <a:pt x="790" y="973"/>
                  </a:lnTo>
                  <a:lnTo>
                    <a:pt x="658" y="1000"/>
                  </a:lnTo>
                  <a:lnTo>
                    <a:pt x="553" y="973"/>
                  </a:lnTo>
                  <a:lnTo>
                    <a:pt x="448" y="895"/>
                  </a:lnTo>
                  <a:lnTo>
                    <a:pt x="395" y="789"/>
                  </a:lnTo>
                  <a:lnTo>
                    <a:pt x="369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3" y="395"/>
                  </a:lnTo>
                  <a:lnTo>
                    <a:pt x="685" y="369"/>
                  </a:lnTo>
                  <a:close/>
                  <a:moveTo>
                    <a:pt x="553" y="0"/>
                  </a:moveTo>
                  <a:lnTo>
                    <a:pt x="448" y="53"/>
                  </a:lnTo>
                  <a:lnTo>
                    <a:pt x="316" y="106"/>
                  </a:lnTo>
                  <a:lnTo>
                    <a:pt x="211" y="184"/>
                  </a:lnTo>
                  <a:lnTo>
                    <a:pt x="132" y="290"/>
                  </a:lnTo>
                  <a:lnTo>
                    <a:pt x="53" y="395"/>
                  </a:lnTo>
                  <a:lnTo>
                    <a:pt x="1" y="526"/>
                  </a:lnTo>
                  <a:lnTo>
                    <a:pt x="1" y="658"/>
                  </a:lnTo>
                  <a:lnTo>
                    <a:pt x="1" y="789"/>
                  </a:lnTo>
                  <a:lnTo>
                    <a:pt x="27" y="921"/>
                  </a:lnTo>
                  <a:lnTo>
                    <a:pt x="106" y="1052"/>
                  </a:lnTo>
                  <a:lnTo>
                    <a:pt x="185" y="1158"/>
                  </a:lnTo>
                  <a:lnTo>
                    <a:pt x="264" y="1237"/>
                  </a:lnTo>
                  <a:lnTo>
                    <a:pt x="395" y="1315"/>
                  </a:lnTo>
                  <a:lnTo>
                    <a:pt x="500" y="1342"/>
                  </a:lnTo>
                  <a:lnTo>
                    <a:pt x="658" y="1368"/>
                  </a:lnTo>
                  <a:lnTo>
                    <a:pt x="816" y="1368"/>
                  </a:lnTo>
                  <a:lnTo>
                    <a:pt x="948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9"/>
                  </a:lnTo>
                  <a:lnTo>
                    <a:pt x="1290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42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1"/>
                  </a:lnTo>
                  <a:lnTo>
                    <a:pt x="1079" y="132"/>
                  </a:lnTo>
                  <a:lnTo>
                    <a:pt x="974" y="79"/>
                  </a:lnTo>
                  <a:lnTo>
                    <a:pt x="842" y="2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5667600" y="21825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84" y="368"/>
                  </a:moveTo>
                  <a:lnTo>
                    <a:pt x="816" y="395"/>
                  </a:lnTo>
                  <a:lnTo>
                    <a:pt x="895" y="473"/>
                  </a:lnTo>
                  <a:lnTo>
                    <a:pt x="974" y="579"/>
                  </a:lnTo>
                  <a:lnTo>
                    <a:pt x="1000" y="684"/>
                  </a:lnTo>
                  <a:lnTo>
                    <a:pt x="947" y="815"/>
                  </a:lnTo>
                  <a:lnTo>
                    <a:pt x="895" y="894"/>
                  </a:lnTo>
                  <a:lnTo>
                    <a:pt x="790" y="973"/>
                  </a:lnTo>
                  <a:lnTo>
                    <a:pt x="684" y="973"/>
                  </a:lnTo>
                  <a:lnTo>
                    <a:pt x="553" y="947"/>
                  </a:lnTo>
                  <a:lnTo>
                    <a:pt x="448" y="894"/>
                  </a:lnTo>
                  <a:lnTo>
                    <a:pt x="395" y="789"/>
                  </a:lnTo>
                  <a:lnTo>
                    <a:pt x="369" y="658"/>
                  </a:lnTo>
                  <a:lnTo>
                    <a:pt x="395" y="552"/>
                  </a:lnTo>
                  <a:lnTo>
                    <a:pt x="474" y="447"/>
                  </a:lnTo>
                  <a:lnTo>
                    <a:pt x="579" y="395"/>
                  </a:lnTo>
                  <a:lnTo>
                    <a:pt x="684" y="368"/>
                  </a:lnTo>
                  <a:close/>
                  <a:moveTo>
                    <a:pt x="579" y="0"/>
                  </a:moveTo>
                  <a:lnTo>
                    <a:pt x="448" y="26"/>
                  </a:lnTo>
                  <a:lnTo>
                    <a:pt x="316" y="105"/>
                  </a:lnTo>
                  <a:lnTo>
                    <a:pt x="211" y="184"/>
                  </a:lnTo>
                  <a:lnTo>
                    <a:pt x="132" y="263"/>
                  </a:lnTo>
                  <a:lnTo>
                    <a:pt x="53" y="395"/>
                  </a:lnTo>
                  <a:lnTo>
                    <a:pt x="27" y="526"/>
                  </a:lnTo>
                  <a:lnTo>
                    <a:pt x="0" y="658"/>
                  </a:lnTo>
                  <a:lnTo>
                    <a:pt x="0" y="789"/>
                  </a:lnTo>
                  <a:lnTo>
                    <a:pt x="53" y="921"/>
                  </a:lnTo>
                  <a:lnTo>
                    <a:pt x="106" y="1026"/>
                  </a:lnTo>
                  <a:lnTo>
                    <a:pt x="185" y="1131"/>
                  </a:lnTo>
                  <a:lnTo>
                    <a:pt x="290" y="1236"/>
                  </a:lnTo>
                  <a:lnTo>
                    <a:pt x="395" y="1289"/>
                  </a:lnTo>
                  <a:lnTo>
                    <a:pt x="527" y="1341"/>
                  </a:lnTo>
                  <a:lnTo>
                    <a:pt x="658" y="1368"/>
                  </a:lnTo>
                  <a:lnTo>
                    <a:pt x="684" y="1368"/>
                  </a:lnTo>
                  <a:lnTo>
                    <a:pt x="816" y="1341"/>
                  </a:lnTo>
                  <a:lnTo>
                    <a:pt x="921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8"/>
                  </a:lnTo>
                  <a:lnTo>
                    <a:pt x="1316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68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0"/>
                  </a:lnTo>
                  <a:lnTo>
                    <a:pt x="1079" y="132"/>
                  </a:lnTo>
                  <a:lnTo>
                    <a:pt x="974" y="53"/>
                  </a:lnTo>
                  <a:lnTo>
                    <a:pt x="842" y="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586725" y="2050975"/>
              <a:ext cx="256475" cy="322900"/>
            </a:xfrm>
            <a:custGeom>
              <a:avLst/>
              <a:gdLst/>
              <a:ahLst/>
              <a:cxnLst/>
              <a:rect l="l" t="t" r="r" b="b"/>
              <a:pathLst>
                <a:path w="10259" h="12916" extrusionOk="0">
                  <a:moveTo>
                    <a:pt x="6102" y="947"/>
                  </a:moveTo>
                  <a:lnTo>
                    <a:pt x="6102" y="1421"/>
                  </a:lnTo>
                  <a:lnTo>
                    <a:pt x="4156" y="1421"/>
                  </a:lnTo>
                  <a:lnTo>
                    <a:pt x="4156" y="947"/>
                  </a:lnTo>
                  <a:close/>
                  <a:moveTo>
                    <a:pt x="6655" y="2473"/>
                  </a:moveTo>
                  <a:lnTo>
                    <a:pt x="6918" y="2736"/>
                  </a:lnTo>
                  <a:lnTo>
                    <a:pt x="7128" y="2973"/>
                  </a:lnTo>
                  <a:lnTo>
                    <a:pt x="7260" y="3183"/>
                  </a:lnTo>
                  <a:lnTo>
                    <a:pt x="7365" y="3394"/>
                  </a:lnTo>
                  <a:lnTo>
                    <a:pt x="7418" y="3578"/>
                  </a:lnTo>
                  <a:lnTo>
                    <a:pt x="7418" y="3788"/>
                  </a:lnTo>
                  <a:lnTo>
                    <a:pt x="7365" y="3972"/>
                  </a:lnTo>
                  <a:lnTo>
                    <a:pt x="7260" y="4156"/>
                  </a:lnTo>
                  <a:lnTo>
                    <a:pt x="6050" y="4156"/>
                  </a:lnTo>
                  <a:lnTo>
                    <a:pt x="5918" y="3972"/>
                  </a:lnTo>
                  <a:lnTo>
                    <a:pt x="5866" y="3788"/>
                  </a:lnTo>
                  <a:lnTo>
                    <a:pt x="5866" y="3578"/>
                  </a:lnTo>
                  <a:lnTo>
                    <a:pt x="5918" y="3394"/>
                  </a:lnTo>
                  <a:lnTo>
                    <a:pt x="6024" y="3183"/>
                  </a:lnTo>
                  <a:lnTo>
                    <a:pt x="6181" y="2973"/>
                  </a:lnTo>
                  <a:lnTo>
                    <a:pt x="6392" y="2736"/>
                  </a:lnTo>
                  <a:lnTo>
                    <a:pt x="6655" y="2473"/>
                  </a:lnTo>
                  <a:close/>
                  <a:moveTo>
                    <a:pt x="7233" y="4525"/>
                  </a:moveTo>
                  <a:lnTo>
                    <a:pt x="7233" y="5366"/>
                  </a:lnTo>
                  <a:lnTo>
                    <a:pt x="6050" y="5366"/>
                  </a:lnTo>
                  <a:lnTo>
                    <a:pt x="6050" y="4525"/>
                  </a:lnTo>
                  <a:close/>
                  <a:moveTo>
                    <a:pt x="7233" y="6418"/>
                  </a:moveTo>
                  <a:lnTo>
                    <a:pt x="7365" y="6550"/>
                  </a:lnTo>
                  <a:lnTo>
                    <a:pt x="7470" y="6681"/>
                  </a:lnTo>
                  <a:lnTo>
                    <a:pt x="7549" y="6865"/>
                  </a:lnTo>
                  <a:lnTo>
                    <a:pt x="7602" y="7076"/>
                  </a:lnTo>
                  <a:lnTo>
                    <a:pt x="7628" y="7286"/>
                  </a:lnTo>
                  <a:lnTo>
                    <a:pt x="7628" y="7523"/>
                  </a:lnTo>
                  <a:lnTo>
                    <a:pt x="7575" y="7786"/>
                  </a:lnTo>
                  <a:lnTo>
                    <a:pt x="7470" y="8049"/>
                  </a:lnTo>
                  <a:lnTo>
                    <a:pt x="7365" y="8286"/>
                  </a:lnTo>
                  <a:lnTo>
                    <a:pt x="7233" y="8496"/>
                  </a:lnTo>
                  <a:lnTo>
                    <a:pt x="7233" y="6418"/>
                  </a:lnTo>
                  <a:close/>
                  <a:moveTo>
                    <a:pt x="6839" y="5734"/>
                  </a:moveTo>
                  <a:lnTo>
                    <a:pt x="6839" y="9417"/>
                  </a:lnTo>
                  <a:lnTo>
                    <a:pt x="6444" y="9417"/>
                  </a:lnTo>
                  <a:lnTo>
                    <a:pt x="6444" y="5734"/>
                  </a:lnTo>
                  <a:close/>
                  <a:moveTo>
                    <a:pt x="8785" y="1789"/>
                  </a:moveTo>
                  <a:lnTo>
                    <a:pt x="8785" y="9417"/>
                  </a:lnTo>
                  <a:lnTo>
                    <a:pt x="7233" y="9417"/>
                  </a:lnTo>
                  <a:lnTo>
                    <a:pt x="7233" y="9075"/>
                  </a:lnTo>
                  <a:lnTo>
                    <a:pt x="7418" y="8891"/>
                  </a:lnTo>
                  <a:lnTo>
                    <a:pt x="7575" y="8680"/>
                  </a:lnTo>
                  <a:lnTo>
                    <a:pt x="7707" y="8444"/>
                  </a:lnTo>
                  <a:lnTo>
                    <a:pt x="7838" y="8207"/>
                  </a:lnTo>
                  <a:lnTo>
                    <a:pt x="7917" y="7918"/>
                  </a:lnTo>
                  <a:lnTo>
                    <a:pt x="7996" y="7655"/>
                  </a:lnTo>
                  <a:lnTo>
                    <a:pt x="8023" y="7418"/>
                  </a:lnTo>
                  <a:lnTo>
                    <a:pt x="7996" y="7207"/>
                  </a:lnTo>
                  <a:lnTo>
                    <a:pt x="7970" y="7023"/>
                  </a:lnTo>
                  <a:lnTo>
                    <a:pt x="7944" y="6839"/>
                  </a:lnTo>
                  <a:lnTo>
                    <a:pt x="7838" y="6576"/>
                  </a:lnTo>
                  <a:lnTo>
                    <a:pt x="7707" y="6392"/>
                  </a:lnTo>
                  <a:lnTo>
                    <a:pt x="7575" y="6234"/>
                  </a:lnTo>
                  <a:lnTo>
                    <a:pt x="7418" y="6103"/>
                  </a:lnTo>
                  <a:lnTo>
                    <a:pt x="7233" y="5997"/>
                  </a:lnTo>
                  <a:lnTo>
                    <a:pt x="7233" y="5734"/>
                  </a:lnTo>
                  <a:lnTo>
                    <a:pt x="7260" y="5734"/>
                  </a:lnTo>
                  <a:lnTo>
                    <a:pt x="7391" y="5708"/>
                  </a:lnTo>
                  <a:lnTo>
                    <a:pt x="7496" y="5629"/>
                  </a:lnTo>
                  <a:lnTo>
                    <a:pt x="7575" y="5524"/>
                  </a:lnTo>
                  <a:lnTo>
                    <a:pt x="7602" y="5393"/>
                  </a:lnTo>
                  <a:lnTo>
                    <a:pt x="7602" y="4498"/>
                  </a:lnTo>
                  <a:lnTo>
                    <a:pt x="7602" y="4419"/>
                  </a:lnTo>
                  <a:lnTo>
                    <a:pt x="7575" y="4340"/>
                  </a:lnTo>
                  <a:lnTo>
                    <a:pt x="7654" y="4209"/>
                  </a:lnTo>
                  <a:lnTo>
                    <a:pt x="7707" y="4077"/>
                  </a:lnTo>
                  <a:lnTo>
                    <a:pt x="7760" y="3946"/>
                  </a:lnTo>
                  <a:lnTo>
                    <a:pt x="7786" y="3814"/>
                  </a:lnTo>
                  <a:lnTo>
                    <a:pt x="7812" y="3683"/>
                  </a:lnTo>
                  <a:lnTo>
                    <a:pt x="7786" y="3551"/>
                  </a:lnTo>
                  <a:lnTo>
                    <a:pt x="7760" y="3394"/>
                  </a:lnTo>
                  <a:lnTo>
                    <a:pt x="7733" y="3262"/>
                  </a:lnTo>
                  <a:lnTo>
                    <a:pt x="7602" y="3025"/>
                  </a:lnTo>
                  <a:lnTo>
                    <a:pt x="7418" y="2762"/>
                  </a:lnTo>
                  <a:lnTo>
                    <a:pt x="7181" y="2473"/>
                  </a:lnTo>
                  <a:lnTo>
                    <a:pt x="6865" y="2184"/>
                  </a:lnTo>
                  <a:lnTo>
                    <a:pt x="6760" y="2105"/>
                  </a:lnTo>
                  <a:lnTo>
                    <a:pt x="6523" y="2105"/>
                  </a:lnTo>
                  <a:lnTo>
                    <a:pt x="6418" y="2184"/>
                  </a:lnTo>
                  <a:lnTo>
                    <a:pt x="6102" y="2473"/>
                  </a:lnTo>
                  <a:lnTo>
                    <a:pt x="5866" y="2762"/>
                  </a:lnTo>
                  <a:lnTo>
                    <a:pt x="5682" y="3025"/>
                  </a:lnTo>
                  <a:lnTo>
                    <a:pt x="5550" y="3262"/>
                  </a:lnTo>
                  <a:lnTo>
                    <a:pt x="5524" y="3394"/>
                  </a:lnTo>
                  <a:lnTo>
                    <a:pt x="5497" y="3551"/>
                  </a:lnTo>
                  <a:lnTo>
                    <a:pt x="5497" y="3683"/>
                  </a:lnTo>
                  <a:lnTo>
                    <a:pt x="5497" y="3814"/>
                  </a:lnTo>
                  <a:lnTo>
                    <a:pt x="5524" y="3946"/>
                  </a:lnTo>
                  <a:lnTo>
                    <a:pt x="5576" y="4077"/>
                  </a:lnTo>
                  <a:lnTo>
                    <a:pt x="5629" y="4209"/>
                  </a:lnTo>
                  <a:lnTo>
                    <a:pt x="5708" y="4340"/>
                  </a:lnTo>
                  <a:lnTo>
                    <a:pt x="5682" y="4419"/>
                  </a:lnTo>
                  <a:lnTo>
                    <a:pt x="5682" y="4498"/>
                  </a:lnTo>
                  <a:lnTo>
                    <a:pt x="5682" y="5393"/>
                  </a:lnTo>
                  <a:lnTo>
                    <a:pt x="5708" y="5524"/>
                  </a:lnTo>
                  <a:lnTo>
                    <a:pt x="5787" y="5629"/>
                  </a:lnTo>
                  <a:lnTo>
                    <a:pt x="5892" y="5708"/>
                  </a:lnTo>
                  <a:lnTo>
                    <a:pt x="6024" y="5734"/>
                  </a:lnTo>
                  <a:lnTo>
                    <a:pt x="6050" y="5734"/>
                  </a:lnTo>
                  <a:lnTo>
                    <a:pt x="6050" y="6182"/>
                  </a:lnTo>
                  <a:lnTo>
                    <a:pt x="5945" y="6182"/>
                  </a:lnTo>
                  <a:lnTo>
                    <a:pt x="5813" y="6129"/>
                  </a:lnTo>
                  <a:lnTo>
                    <a:pt x="5708" y="6103"/>
                  </a:lnTo>
                  <a:lnTo>
                    <a:pt x="5629" y="6024"/>
                  </a:lnTo>
                  <a:lnTo>
                    <a:pt x="5524" y="5945"/>
                  </a:lnTo>
                  <a:lnTo>
                    <a:pt x="5471" y="5840"/>
                  </a:lnTo>
                  <a:lnTo>
                    <a:pt x="5419" y="5734"/>
                  </a:lnTo>
                  <a:lnTo>
                    <a:pt x="5366" y="5629"/>
                  </a:lnTo>
                  <a:lnTo>
                    <a:pt x="5366" y="5471"/>
                  </a:lnTo>
                  <a:lnTo>
                    <a:pt x="5366" y="5261"/>
                  </a:lnTo>
                  <a:lnTo>
                    <a:pt x="5392" y="5024"/>
                  </a:lnTo>
                  <a:lnTo>
                    <a:pt x="5392" y="4814"/>
                  </a:lnTo>
                  <a:lnTo>
                    <a:pt x="5340" y="4656"/>
                  </a:lnTo>
                  <a:lnTo>
                    <a:pt x="5261" y="4498"/>
                  </a:lnTo>
                  <a:lnTo>
                    <a:pt x="5182" y="4367"/>
                  </a:lnTo>
                  <a:lnTo>
                    <a:pt x="5103" y="4288"/>
                  </a:lnTo>
                  <a:lnTo>
                    <a:pt x="4919" y="4156"/>
                  </a:lnTo>
                  <a:lnTo>
                    <a:pt x="4761" y="4077"/>
                  </a:lnTo>
                  <a:lnTo>
                    <a:pt x="4551" y="4051"/>
                  </a:lnTo>
                  <a:lnTo>
                    <a:pt x="4340" y="4025"/>
                  </a:lnTo>
                  <a:lnTo>
                    <a:pt x="4130" y="4051"/>
                  </a:lnTo>
                  <a:lnTo>
                    <a:pt x="3893" y="4104"/>
                  </a:lnTo>
                  <a:lnTo>
                    <a:pt x="3683" y="4209"/>
                  </a:lnTo>
                  <a:lnTo>
                    <a:pt x="3472" y="4314"/>
                  </a:lnTo>
                  <a:lnTo>
                    <a:pt x="3262" y="4472"/>
                  </a:lnTo>
                  <a:lnTo>
                    <a:pt x="2972" y="4761"/>
                  </a:lnTo>
                  <a:lnTo>
                    <a:pt x="2946" y="4814"/>
                  </a:lnTo>
                  <a:lnTo>
                    <a:pt x="2920" y="4893"/>
                  </a:lnTo>
                  <a:lnTo>
                    <a:pt x="2946" y="4945"/>
                  </a:lnTo>
                  <a:lnTo>
                    <a:pt x="2999" y="5024"/>
                  </a:lnTo>
                  <a:lnTo>
                    <a:pt x="3051" y="5051"/>
                  </a:lnTo>
                  <a:lnTo>
                    <a:pt x="3130" y="5077"/>
                  </a:lnTo>
                  <a:lnTo>
                    <a:pt x="3209" y="5051"/>
                  </a:lnTo>
                  <a:lnTo>
                    <a:pt x="3262" y="4998"/>
                  </a:lnTo>
                  <a:lnTo>
                    <a:pt x="3525" y="4761"/>
                  </a:lnTo>
                  <a:lnTo>
                    <a:pt x="3656" y="4630"/>
                  </a:lnTo>
                  <a:lnTo>
                    <a:pt x="3814" y="4551"/>
                  </a:lnTo>
                  <a:lnTo>
                    <a:pt x="3998" y="4472"/>
                  </a:lnTo>
                  <a:lnTo>
                    <a:pt x="4156" y="4446"/>
                  </a:lnTo>
                  <a:lnTo>
                    <a:pt x="4314" y="4419"/>
                  </a:lnTo>
                  <a:lnTo>
                    <a:pt x="4472" y="4419"/>
                  </a:lnTo>
                  <a:lnTo>
                    <a:pt x="4630" y="4446"/>
                  </a:lnTo>
                  <a:lnTo>
                    <a:pt x="4735" y="4498"/>
                  </a:lnTo>
                  <a:lnTo>
                    <a:pt x="4840" y="4551"/>
                  </a:lnTo>
                  <a:lnTo>
                    <a:pt x="4919" y="4630"/>
                  </a:lnTo>
                  <a:lnTo>
                    <a:pt x="4945" y="4735"/>
                  </a:lnTo>
                  <a:lnTo>
                    <a:pt x="4998" y="4814"/>
                  </a:lnTo>
                  <a:lnTo>
                    <a:pt x="5024" y="5024"/>
                  </a:lnTo>
                  <a:lnTo>
                    <a:pt x="4998" y="5208"/>
                  </a:lnTo>
                  <a:lnTo>
                    <a:pt x="4971" y="5471"/>
                  </a:lnTo>
                  <a:lnTo>
                    <a:pt x="4998" y="5708"/>
                  </a:lnTo>
                  <a:lnTo>
                    <a:pt x="5050" y="5892"/>
                  </a:lnTo>
                  <a:lnTo>
                    <a:pt x="5156" y="6050"/>
                  </a:lnTo>
                  <a:lnTo>
                    <a:pt x="5261" y="6208"/>
                  </a:lnTo>
                  <a:lnTo>
                    <a:pt x="5392" y="6313"/>
                  </a:lnTo>
                  <a:lnTo>
                    <a:pt x="5524" y="6418"/>
                  </a:lnTo>
                  <a:lnTo>
                    <a:pt x="5708" y="6497"/>
                  </a:lnTo>
                  <a:lnTo>
                    <a:pt x="5866" y="6550"/>
                  </a:lnTo>
                  <a:lnTo>
                    <a:pt x="6050" y="6576"/>
                  </a:lnTo>
                  <a:lnTo>
                    <a:pt x="6050" y="9312"/>
                  </a:lnTo>
                  <a:lnTo>
                    <a:pt x="5708" y="9391"/>
                  </a:lnTo>
                  <a:lnTo>
                    <a:pt x="5340" y="9417"/>
                  </a:lnTo>
                  <a:lnTo>
                    <a:pt x="5050" y="9417"/>
                  </a:lnTo>
                  <a:lnTo>
                    <a:pt x="4787" y="9364"/>
                  </a:lnTo>
                  <a:lnTo>
                    <a:pt x="4524" y="9312"/>
                  </a:lnTo>
                  <a:lnTo>
                    <a:pt x="4288" y="9206"/>
                  </a:lnTo>
                  <a:lnTo>
                    <a:pt x="4051" y="9101"/>
                  </a:lnTo>
                  <a:lnTo>
                    <a:pt x="3840" y="8970"/>
                  </a:lnTo>
                  <a:lnTo>
                    <a:pt x="3630" y="8812"/>
                  </a:lnTo>
                  <a:lnTo>
                    <a:pt x="3446" y="8628"/>
                  </a:lnTo>
                  <a:lnTo>
                    <a:pt x="3262" y="8444"/>
                  </a:lnTo>
                  <a:lnTo>
                    <a:pt x="3104" y="8233"/>
                  </a:lnTo>
                  <a:lnTo>
                    <a:pt x="2972" y="8023"/>
                  </a:lnTo>
                  <a:lnTo>
                    <a:pt x="2867" y="7786"/>
                  </a:lnTo>
                  <a:lnTo>
                    <a:pt x="2762" y="7523"/>
                  </a:lnTo>
                  <a:lnTo>
                    <a:pt x="2709" y="7260"/>
                  </a:lnTo>
                  <a:lnTo>
                    <a:pt x="2657" y="6997"/>
                  </a:lnTo>
                  <a:lnTo>
                    <a:pt x="2657" y="6734"/>
                  </a:lnTo>
                  <a:lnTo>
                    <a:pt x="2657" y="6445"/>
                  </a:lnTo>
                  <a:lnTo>
                    <a:pt x="2683" y="6182"/>
                  </a:lnTo>
                  <a:lnTo>
                    <a:pt x="2762" y="5945"/>
                  </a:lnTo>
                  <a:lnTo>
                    <a:pt x="2841" y="5708"/>
                  </a:lnTo>
                  <a:lnTo>
                    <a:pt x="2841" y="5629"/>
                  </a:lnTo>
                  <a:lnTo>
                    <a:pt x="2841" y="5550"/>
                  </a:lnTo>
                  <a:lnTo>
                    <a:pt x="2788" y="5498"/>
                  </a:lnTo>
                  <a:lnTo>
                    <a:pt x="2736" y="5445"/>
                  </a:lnTo>
                  <a:lnTo>
                    <a:pt x="2578" y="5445"/>
                  </a:lnTo>
                  <a:lnTo>
                    <a:pt x="2525" y="5498"/>
                  </a:lnTo>
                  <a:lnTo>
                    <a:pt x="2473" y="5550"/>
                  </a:lnTo>
                  <a:lnTo>
                    <a:pt x="2394" y="5840"/>
                  </a:lnTo>
                  <a:lnTo>
                    <a:pt x="2315" y="6129"/>
                  </a:lnTo>
                  <a:lnTo>
                    <a:pt x="2289" y="6418"/>
                  </a:lnTo>
                  <a:lnTo>
                    <a:pt x="2262" y="6734"/>
                  </a:lnTo>
                  <a:lnTo>
                    <a:pt x="2289" y="7155"/>
                  </a:lnTo>
                  <a:lnTo>
                    <a:pt x="2394" y="7576"/>
                  </a:lnTo>
                  <a:lnTo>
                    <a:pt x="2525" y="7944"/>
                  </a:lnTo>
                  <a:lnTo>
                    <a:pt x="2709" y="8312"/>
                  </a:lnTo>
                  <a:lnTo>
                    <a:pt x="2946" y="8654"/>
                  </a:lnTo>
                  <a:lnTo>
                    <a:pt x="3209" y="8943"/>
                  </a:lnTo>
                  <a:lnTo>
                    <a:pt x="3525" y="9206"/>
                  </a:lnTo>
                  <a:lnTo>
                    <a:pt x="3867" y="9417"/>
                  </a:lnTo>
                  <a:lnTo>
                    <a:pt x="1500" y="9417"/>
                  </a:lnTo>
                  <a:lnTo>
                    <a:pt x="1500" y="1789"/>
                  </a:lnTo>
                  <a:close/>
                  <a:moveTo>
                    <a:pt x="9890" y="9811"/>
                  </a:moveTo>
                  <a:lnTo>
                    <a:pt x="9890" y="10311"/>
                  </a:lnTo>
                  <a:lnTo>
                    <a:pt x="6260" y="10311"/>
                  </a:lnTo>
                  <a:lnTo>
                    <a:pt x="6181" y="10337"/>
                  </a:lnTo>
                  <a:lnTo>
                    <a:pt x="6102" y="10364"/>
                  </a:lnTo>
                  <a:lnTo>
                    <a:pt x="6076" y="10443"/>
                  </a:lnTo>
                  <a:lnTo>
                    <a:pt x="6050" y="10495"/>
                  </a:lnTo>
                  <a:lnTo>
                    <a:pt x="6076" y="10574"/>
                  </a:lnTo>
                  <a:lnTo>
                    <a:pt x="6102" y="10627"/>
                  </a:lnTo>
                  <a:lnTo>
                    <a:pt x="6181" y="10679"/>
                  </a:lnTo>
                  <a:lnTo>
                    <a:pt x="6260" y="10706"/>
                  </a:lnTo>
                  <a:lnTo>
                    <a:pt x="7470" y="10706"/>
                  </a:lnTo>
                  <a:lnTo>
                    <a:pt x="7602" y="11311"/>
                  </a:lnTo>
                  <a:lnTo>
                    <a:pt x="2683" y="11311"/>
                  </a:lnTo>
                  <a:lnTo>
                    <a:pt x="2815" y="10706"/>
                  </a:lnTo>
                  <a:lnTo>
                    <a:pt x="5366" y="10706"/>
                  </a:lnTo>
                  <a:lnTo>
                    <a:pt x="5445" y="10679"/>
                  </a:lnTo>
                  <a:lnTo>
                    <a:pt x="5497" y="10627"/>
                  </a:lnTo>
                  <a:lnTo>
                    <a:pt x="5550" y="10574"/>
                  </a:lnTo>
                  <a:lnTo>
                    <a:pt x="5550" y="10495"/>
                  </a:lnTo>
                  <a:lnTo>
                    <a:pt x="5550" y="10443"/>
                  </a:lnTo>
                  <a:lnTo>
                    <a:pt x="5497" y="10364"/>
                  </a:lnTo>
                  <a:lnTo>
                    <a:pt x="5445" y="10337"/>
                  </a:lnTo>
                  <a:lnTo>
                    <a:pt x="5366" y="10311"/>
                  </a:lnTo>
                  <a:lnTo>
                    <a:pt x="395" y="10311"/>
                  </a:lnTo>
                  <a:lnTo>
                    <a:pt x="395" y="9811"/>
                  </a:lnTo>
                  <a:close/>
                  <a:moveTo>
                    <a:pt x="2420" y="10706"/>
                  </a:moveTo>
                  <a:lnTo>
                    <a:pt x="1999" y="12547"/>
                  </a:lnTo>
                  <a:lnTo>
                    <a:pt x="1500" y="12547"/>
                  </a:lnTo>
                  <a:lnTo>
                    <a:pt x="1947" y="10706"/>
                  </a:lnTo>
                  <a:close/>
                  <a:moveTo>
                    <a:pt x="8338" y="10706"/>
                  </a:moveTo>
                  <a:lnTo>
                    <a:pt x="8785" y="12547"/>
                  </a:lnTo>
                  <a:lnTo>
                    <a:pt x="8286" y="12547"/>
                  </a:lnTo>
                  <a:lnTo>
                    <a:pt x="7838" y="10706"/>
                  </a:lnTo>
                  <a:close/>
                  <a:moveTo>
                    <a:pt x="5129" y="1"/>
                  </a:moveTo>
                  <a:lnTo>
                    <a:pt x="5077" y="27"/>
                  </a:lnTo>
                  <a:lnTo>
                    <a:pt x="4998" y="53"/>
                  </a:lnTo>
                  <a:lnTo>
                    <a:pt x="4971" y="132"/>
                  </a:lnTo>
                  <a:lnTo>
                    <a:pt x="4945" y="185"/>
                  </a:lnTo>
                  <a:lnTo>
                    <a:pt x="4945" y="579"/>
                  </a:lnTo>
                  <a:lnTo>
                    <a:pt x="4077" y="579"/>
                  </a:lnTo>
                  <a:lnTo>
                    <a:pt x="3972" y="605"/>
                  </a:lnTo>
                  <a:lnTo>
                    <a:pt x="3867" y="658"/>
                  </a:lnTo>
                  <a:lnTo>
                    <a:pt x="3814" y="763"/>
                  </a:lnTo>
                  <a:lnTo>
                    <a:pt x="3788" y="869"/>
                  </a:lnTo>
                  <a:lnTo>
                    <a:pt x="3788" y="1421"/>
                  </a:lnTo>
                  <a:lnTo>
                    <a:pt x="1447" y="1421"/>
                  </a:lnTo>
                  <a:lnTo>
                    <a:pt x="1315" y="1447"/>
                  </a:lnTo>
                  <a:lnTo>
                    <a:pt x="1210" y="1500"/>
                  </a:lnTo>
                  <a:lnTo>
                    <a:pt x="1158" y="1605"/>
                  </a:lnTo>
                  <a:lnTo>
                    <a:pt x="1131" y="1736"/>
                  </a:lnTo>
                  <a:lnTo>
                    <a:pt x="1131" y="9417"/>
                  </a:lnTo>
                  <a:lnTo>
                    <a:pt x="342" y="9417"/>
                  </a:lnTo>
                  <a:lnTo>
                    <a:pt x="211" y="9443"/>
                  </a:lnTo>
                  <a:lnTo>
                    <a:pt x="105" y="9522"/>
                  </a:lnTo>
                  <a:lnTo>
                    <a:pt x="27" y="9627"/>
                  </a:lnTo>
                  <a:lnTo>
                    <a:pt x="0" y="9732"/>
                  </a:lnTo>
                  <a:lnTo>
                    <a:pt x="0" y="10364"/>
                  </a:lnTo>
                  <a:lnTo>
                    <a:pt x="27" y="10495"/>
                  </a:lnTo>
                  <a:lnTo>
                    <a:pt x="105" y="10600"/>
                  </a:lnTo>
                  <a:lnTo>
                    <a:pt x="211" y="10679"/>
                  </a:lnTo>
                  <a:lnTo>
                    <a:pt x="342" y="10706"/>
                  </a:lnTo>
                  <a:lnTo>
                    <a:pt x="1552" y="10706"/>
                  </a:lnTo>
                  <a:lnTo>
                    <a:pt x="1105" y="12521"/>
                  </a:lnTo>
                  <a:lnTo>
                    <a:pt x="1105" y="12599"/>
                  </a:lnTo>
                  <a:lnTo>
                    <a:pt x="1105" y="12678"/>
                  </a:lnTo>
                  <a:lnTo>
                    <a:pt x="1131" y="12731"/>
                  </a:lnTo>
                  <a:lnTo>
                    <a:pt x="1184" y="12810"/>
                  </a:lnTo>
                  <a:lnTo>
                    <a:pt x="1236" y="12862"/>
                  </a:lnTo>
                  <a:lnTo>
                    <a:pt x="1289" y="12889"/>
                  </a:lnTo>
                  <a:lnTo>
                    <a:pt x="1342" y="12915"/>
                  </a:lnTo>
                  <a:lnTo>
                    <a:pt x="2157" y="12915"/>
                  </a:lnTo>
                  <a:lnTo>
                    <a:pt x="2236" y="12862"/>
                  </a:lnTo>
                  <a:lnTo>
                    <a:pt x="2315" y="12784"/>
                  </a:lnTo>
                  <a:lnTo>
                    <a:pt x="2341" y="12678"/>
                  </a:lnTo>
                  <a:lnTo>
                    <a:pt x="2578" y="11705"/>
                  </a:lnTo>
                  <a:lnTo>
                    <a:pt x="7707" y="11705"/>
                  </a:lnTo>
                  <a:lnTo>
                    <a:pt x="7917" y="12678"/>
                  </a:lnTo>
                  <a:lnTo>
                    <a:pt x="7970" y="12784"/>
                  </a:lnTo>
                  <a:lnTo>
                    <a:pt x="8049" y="12862"/>
                  </a:lnTo>
                  <a:lnTo>
                    <a:pt x="8128" y="12915"/>
                  </a:lnTo>
                  <a:lnTo>
                    <a:pt x="8917" y="12915"/>
                  </a:lnTo>
                  <a:lnTo>
                    <a:pt x="8996" y="12889"/>
                  </a:lnTo>
                  <a:lnTo>
                    <a:pt x="9048" y="12862"/>
                  </a:lnTo>
                  <a:lnTo>
                    <a:pt x="9101" y="12810"/>
                  </a:lnTo>
                  <a:lnTo>
                    <a:pt x="9154" y="12731"/>
                  </a:lnTo>
                  <a:lnTo>
                    <a:pt x="9154" y="12678"/>
                  </a:lnTo>
                  <a:lnTo>
                    <a:pt x="9180" y="12599"/>
                  </a:lnTo>
                  <a:lnTo>
                    <a:pt x="9154" y="12521"/>
                  </a:lnTo>
                  <a:lnTo>
                    <a:pt x="8733" y="10706"/>
                  </a:lnTo>
                  <a:lnTo>
                    <a:pt x="9943" y="10706"/>
                  </a:lnTo>
                  <a:lnTo>
                    <a:pt x="10074" y="10679"/>
                  </a:lnTo>
                  <a:lnTo>
                    <a:pt x="10179" y="10600"/>
                  </a:lnTo>
                  <a:lnTo>
                    <a:pt x="10232" y="10495"/>
                  </a:lnTo>
                  <a:lnTo>
                    <a:pt x="10258" y="10364"/>
                  </a:lnTo>
                  <a:lnTo>
                    <a:pt x="10258" y="9732"/>
                  </a:lnTo>
                  <a:lnTo>
                    <a:pt x="10232" y="9627"/>
                  </a:lnTo>
                  <a:lnTo>
                    <a:pt x="10179" y="9522"/>
                  </a:lnTo>
                  <a:lnTo>
                    <a:pt x="10074" y="9443"/>
                  </a:lnTo>
                  <a:lnTo>
                    <a:pt x="9943" y="9417"/>
                  </a:lnTo>
                  <a:lnTo>
                    <a:pt x="9154" y="9417"/>
                  </a:lnTo>
                  <a:lnTo>
                    <a:pt x="9154" y="1736"/>
                  </a:lnTo>
                  <a:lnTo>
                    <a:pt x="9127" y="1605"/>
                  </a:lnTo>
                  <a:lnTo>
                    <a:pt x="9048" y="1500"/>
                  </a:lnTo>
                  <a:lnTo>
                    <a:pt x="8943" y="1447"/>
                  </a:lnTo>
                  <a:lnTo>
                    <a:pt x="8838" y="1421"/>
                  </a:lnTo>
                  <a:lnTo>
                    <a:pt x="6497" y="1421"/>
                  </a:lnTo>
                  <a:lnTo>
                    <a:pt x="6497" y="869"/>
                  </a:lnTo>
                  <a:lnTo>
                    <a:pt x="6471" y="763"/>
                  </a:lnTo>
                  <a:lnTo>
                    <a:pt x="6418" y="658"/>
                  </a:lnTo>
                  <a:lnTo>
                    <a:pt x="6313" y="605"/>
                  </a:lnTo>
                  <a:lnTo>
                    <a:pt x="6208" y="579"/>
                  </a:lnTo>
                  <a:lnTo>
                    <a:pt x="5340" y="579"/>
                  </a:lnTo>
                  <a:lnTo>
                    <a:pt x="5340" y="185"/>
                  </a:lnTo>
                  <a:lnTo>
                    <a:pt x="5313" y="132"/>
                  </a:lnTo>
                  <a:lnTo>
                    <a:pt x="5261" y="53"/>
                  </a:lnTo>
                  <a:lnTo>
                    <a:pt x="5208" y="27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6"/>
          <p:cNvGrpSpPr/>
          <p:nvPr/>
        </p:nvGrpSpPr>
        <p:grpSpPr>
          <a:xfrm>
            <a:off x="4747881" y="8004788"/>
            <a:ext cx="343139" cy="365749"/>
            <a:chOff x="6319250" y="2050975"/>
            <a:chExt cx="300525" cy="322900"/>
          </a:xfrm>
        </p:grpSpPr>
        <p:sp>
          <p:nvSpPr>
            <p:cNvPr id="1243" name="Google Shape;1243;p6"/>
            <p:cNvSpPr/>
            <p:nvPr/>
          </p:nvSpPr>
          <p:spPr>
            <a:xfrm>
              <a:off x="6445500" y="2066750"/>
              <a:ext cx="48675" cy="307125"/>
            </a:xfrm>
            <a:custGeom>
              <a:avLst/>
              <a:gdLst/>
              <a:ahLst/>
              <a:cxnLst/>
              <a:rect l="l" t="t" r="r" b="b"/>
              <a:pathLst>
                <a:path w="1947" h="12285" extrusionOk="0">
                  <a:moveTo>
                    <a:pt x="973" y="422"/>
                  </a:moveTo>
                  <a:lnTo>
                    <a:pt x="1026" y="501"/>
                  </a:lnTo>
                  <a:lnTo>
                    <a:pt x="1105" y="658"/>
                  </a:lnTo>
                  <a:lnTo>
                    <a:pt x="1210" y="869"/>
                  </a:lnTo>
                  <a:lnTo>
                    <a:pt x="1289" y="1184"/>
                  </a:lnTo>
                  <a:lnTo>
                    <a:pt x="1394" y="1579"/>
                  </a:lnTo>
                  <a:lnTo>
                    <a:pt x="1473" y="2131"/>
                  </a:lnTo>
                  <a:lnTo>
                    <a:pt x="1526" y="2841"/>
                  </a:lnTo>
                  <a:lnTo>
                    <a:pt x="1552" y="3736"/>
                  </a:lnTo>
                  <a:lnTo>
                    <a:pt x="1552" y="3999"/>
                  </a:lnTo>
                  <a:lnTo>
                    <a:pt x="395" y="3999"/>
                  </a:lnTo>
                  <a:lnTo>
                    <a:pt x="395" y="3736"/>
                  </a:lnTo>
                  <a:lnTo>
                    <a:pt x="395" y="2841"/>
                  </a:lnTo>
                  <a:lnTo>
                    <a:pt x="474" y="2131"/>
                  </a:lnTo>
                  <a:lnTo>
                    <a:pt x="553" y="1579"/>
                  </a:lnTo>
                  <a:lnTo>
                    <a:pt x="658" y="1184"/>
                  </a:lnTo>
                  <a:lnTo>
                    <a:pt x="737" y="869"/>
                  </a:lnTo>
                  <a:lnTo>
                    <a:pt x="816" y="658"/>
                  </a:lnTo>
                  <a:lnTo>
                    <a:pt x="895" y="501"/>
                  </a:lnTo>
                  <a:lnTo>
                    <a:pt x="973" y="422"/>
                  </a:lnTo>
                  <a:close/>
                  <a:moveTo>
                    <a:pt x="1552" y="7129"/>
                  </a:moveTo>
                  <a:lnTo>
                    <a:pt x="1552" y="11916"/>
                  </a:lnTo>
                  <a:lnTo>
                    <a:pt x="395" y="11916"/>
                  </a:lnTo>
                  <a:lnTo>
                    <a:pt x="395" y="7129"/>
                  </a:lnTo>
                  <a:close/>
                  <a:moveTo>
                    <a:pt x="921" y="1"/>
                  </a:moveTo>
                  <a:lnTo>
                    <a:pt x="842" y="27"/>
                  </a:lnTo>
                  <a:lnTo>
                    <a:pt x="763" y="80"/>
                  </a:lnTo>
                  <a:lnTo>
                    <a:pt x="684" y="159"/>
                  </a:lnTo>
                  <a:lnTo>
                    <a:pt x="605" y="290"/>
                  </a:lnTo>
                  <a:lnTo>
                    <a:pt x="500" y="448"/>
                  </a:lnTo>
                  <a:lnTo>
                    <a:pt x="421" y="658"/>
                  </a:lnTo>
                  <a:lnTo>
                    <a:pt x="316" y="948"/>
                  </a:lnTo>
                  <a:lnTo>
                    <a:pt x="211" y="1369"/>
                  </a:lnTo>
                  <a:lnTo>
                    <a:pt x="106" y="1973"/>
                  </a:lnTo>
                  <a:lnTo>
                    <a:pt x="27" y="2763"/>
                  </a:lnTo>
                  <a:lnTo>
                    <a:pt x="0" y="3210"/>
                  </a:lnTo>
                  <a:lnTo>
                    <a:pt x="0" y="3736"/>
                  </a:lnTo>
                  <a:lnTo>
                    <a:pt x="0" y="5182"/>
                  </a:lnTo>
                  <a:lnTo>
                    <a:pt x="27" y="5235"/>
                  </a:lnTo>
                  <a:lnTo>
                    <a:pt x="53" y="5314"/>
                  </a:lnTo>
                  <a:lnTo>
                    <a:pt x="132" y="5340"/>
                  </a:lnTo>
                  <a:lnTo>
                    <a:pt x="184" y="5366"/>
                  </a:lnTo>
                  <a:lnTo>
                    <a:pt x="263" y="5340"/>
                  </a:lnTo>
                  <a:lnTo>
                    <a:pt x="316" y="5314"/>
                  </a:lnTo>
                  <a:lnTo>
                    <a:pt x="369" y="5235"/>
                  </a:lnTo>
                  <a:lnTo>
                    <a:pt x="395" y="5182"/>
                  </a:lnTo>
                  <a:lnTo>
                    <a:pt x="395" y="4367"/>
                  </a:lnTo>
                  <a:lnTo>
                    <a:pt x="1552" y="4367"/>
                  </a:lnTo>
                  <a:lnTo>
                    <a:pt x="1552" y="6761"/>
                  </a:lnTo>
                  <a:lnTo>
                    <a:pt x="395" y="6761"/>
                  </a:lnTo>
                  <a:lnTo>
                    <a:pt x="395" y="6050"/>
                  </a:lnTo>
                  <a:lnTo>
                    <a:pt x="369" y="5971"/>
                  </a:lnTo>
                  <a:lnTo>
                    <a:pt x="316" y="5919"/>
                  </a:lnTo>
                  <a:lnTo>
                    <a:pt x="263" y="5866"/>
                  </a:lnTo>
                  <a:lnTo>
                    <a:pt x="132" y="5866"/>
                  </a:lnTo>
                  <a:lnTo>
                    <a:pt x="53" y="5919"/>
                  </a:lnTo>
                  <a:lnTo>
                    <a:pt x="27" y="5971"/>
                  </a:lnTo>
                  <a:lnTo>
                    <a:pt x="0" y="6050"/>
                  </a:lnTo>
                  <a:lnTo>
                    <a:pt x="0" y="11968"/>
                  </a:lnTo>
                  <a:lnTo>
                    <a:pt x="27" y="12100"/>
                  </a:lnTo>
                  <a:lnTo>
                    <a:pt x="106" y="12205"/>
                  </a:lnTo>
                  <a:lnTo>
                    <a:pt x="184" y="12258"/>
                  </a:lnTo>
                  <a:lnTo>
                    <a:pt x="316" y="12284"/>
                  </a:lnTo>
                  <a:lnTo>
                    <a:pt x="1631" y="12284"/>
                  </a:lnTo>
                  <a:lnTo>
                    <a:pt x="1736" y="12258"/>
                  </a:lnTo>
                  <a:lnTo>
                    <a:pt x="1841" y="12205"/>
                  </a:lnTo>
                  <a:lnTo>
                    <a:pt x="1920" y="12100"/>
                  </a:lnTo>
                  <a:lnTo>
                    <a:pt x="1947" y="11968"/>
                  </a:lnTo>
                  <a:lnTo>
                    <a:pt x="1947" y="3736"/>
                  </a:lnTo>
                  <a:lnTo>
                    <a:pt x="1920" y="3210"/>
                  </a:lnTo>
                  <a:lnTo>
                    <a:pt x="1894" y="2763"/>
                  </a:lnTo>
                  <a:lnTo>
                    <a:pt x="1841" y="1973"/>
                  </a:lnTo>
                  <a:lnTo>
                    <a:pt x="1736" y="1369"/>
                  </a:lnTo>
                  <a:lnTo>
                    <a:pt x="1631" y="948"/>
                  </a:lnTo>
                  <a:lnTo>
                    <a:pt x="1526" y="658"/>
                  </a:lnTo>
                  <a:lnTo>
                    <a:pt x="1447" y="448"/>
                  </a:lnTo>
                  <a:lnTo>
                    <a:pt x="1342" y="290"/>
                  </a:lnTo>
                  <a:lnTo>
                    <a:pt x="1263" y="159"/>
                  </a:lnTo>
                  <a:lnTo>
                    <a:pt x="1184" y="80"/>
                  </a:lnTo>
                  <a:lnTo>
                    <a:pt x="1105" y="27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532950" y="2092400"/>
              <a:ext cx="86825" cy="281475"/>
            </a:xfrm>
            <a:custGeom>
              <a:avLst/>
              <a:gdLst/>
              <a:ahLst/>
              <a:cxnLst/>
              <a:rect l="l" t="t" r="r" b="b"/>
              <a:pathLst>
                <a:path w="3473" h="11259" extrusionOk="0">
                  <a:moveTo>
                    <a:pt x="3025" y="395"/>
                  </a:moveTo>
                  <a:lnTo>
                    <a:pt x="3078" y="421"/>
                  </a:lnTo>
                  <a:lnTo>
                    <a:pt x="3104" y="448"/>
                  </a:lnTo>
                  <a:lnTo>
                    <a:pt x="3104" y="2683"/>
                  </a:lnTo>
                  <a:lnTo>
                    <a:pt x="369" y="2683"/>
                  </a:lnTo>
                  <a:lnTo>
                    <a:pt x="369" y="448"/>
                  </a:lnTo>
                  <a:lnTo>
                    <a:pt x="395" y="421"/>
                  </a:lnTo>
                  <a:lnTo>
                    <a:pt x="421" y="395"/>
                  </a:lnTo>
                  <a:close/>
                  <a:moveTo>
                    <a:pt x="3104" y="3078"/>
                  </a:moveTo>
                  <a:lnTo>
                    <a:pt x="3104" y="4446"/>
                  </a:lnTo>
                  <a:lnTo>
                    <a:pt x="369" y="4446"/>
                  </a:lnTo>
                  <a:lnTo>
                    <a:pt x="369" y="3893"/>
                  </a:lnTo>
                  <a:lnTo>
                    <a:pt x="369" y="3078"/>
                  </a:lnTo>
                  <a:close/>
                  <a:moveTo>
                    <a:pt x="421" y="1"/>
                  </a:moveTo>
                  <a:lnTo>
                    <a:pt x="342" y="27"/>
                  </a:lnTo>
                  <a:lnTo>
                    <a:pt x="264" y="53"/>
                  </a:lnTo>
                  <a:lnTo>
                    <a:pt x="185" y="79"/>
                  </a:lnTo>
                  <a:lnTo>
                    <a:pt x="106" y="132"/>
                  </a:lnTo>
                  <a:lnTo>
                    <a:pt x="53" y="211"/>
                  </a:lnTo>
                  <a:lnTo>
                    <a:pt x="27" y="290"/>
                  </a:lnTo>
                  <a:lnTo>
                    <a:pt x="1" y="369"/>
                  </a:lnTo>
                  <a:lnTo>
                    <a:pt x="1" y="448"/>
                  </a:lnTo>
                  <a:lnTo>
                    <a:pt x="1" y="4525"/>
                  </a:lnTo>
                  <a:lnTo>
                    <a:pt x="27" y="4709"/>
                  </a:lnTo>
                  <a:lnTo>
                    <a:pt x="79" y="4867"/>
                  </a:lnTo>
                  <a:lnTo>
                    <a:pt x="500" y="5735"/>
                  </a:lnTo>
                  <a:lnTo>
                    <a:pt x="579" y="5919"/>
                  </a:lnTo>
                  <a:lnTo>
                    <a:pt x="632" y="6129"/>
                  </a:lnTo>
                  <a:lnTo>
                    <a:pt x="658" y="6313"/>
                  </a:lnTo>
                  <a:lnTo>
                    <a:pt x="684" y="6524"/>
                  </a:lnTo>
                  <a:lnTo>
                    <a:pt x="684" y="10942"/>
                  </a:lnTo>
                  <a:lnTo>
                    <a:pt x="711" y="11074"/>
                  </a:lnTo>
                  <a:lnTo>
                    <a:pt x="763" y="11179"/>
                  </a:lnTo>
                  <a:lnTo>
                    <a:pt x="869" y="11232"/>
                  </a:lnTo>
                  <a:lnTo>
                    <a:pt x="1000" y="11258"/>
                  </a:lnTo>
                  <a:lnTo>
                    <a:pt x="2473" y="11258"/>
                  </a:lnTo>
                  <a:lnTo>
                    <a:pt x="2604" y="11232"/>
                  </a:lnTo>
                  <a:lnTo>
                    <a:pt x="2683" y="11179"/>
                  </a:lnTo>
                  <a:lnTo>
                    <a:pt x="2762" y="11074"/>
                  </a:lnTo>
                  <a:lnTo>
                    <a:pt x="2789" y="10942"/>
                  </a:lnTo>
                  <a:lnTo>
                    <a:pt x="2789" y="10416"/>
                  </a:lnTo>
                  <a:lnTo>
                    <a:pt x="2762" y="10337"/>
                  </a:lnTo>
                  <a:lnTo>
                    <a:pt x="2736" y="10259"/>
                  </a:lnTo>
                  <a:lnTo>
                    <a:pt x="2657" y="10232"/>
                  </a:lnTo>
                  <a:lnTo>
                    <a:pt x="2604" y="10206"/>
                  </a:lnTo>
                  <a:lnTo>
                    <a:pt x="2526" y="10232"/>
                  </a:lnTo>
                  <a:lnTo>
                    <a:pt x="2473" y="10259"/>
                  </a:lnTo>
                  <a:lnTo>
                    <a:pt x="2420" y="10337"/>
                  </a:lnTo>
                  <a:lnTo>
                    <a:pt x="2394" y="10416"/>
                  </a:lnTo>
                  <a:lnTo>
                    <a:pt x="2394" y="10890"/>
                  </a:lnTo>
                  <a:lnTo>
                    <a:pt x="1053" y="10890"/>
                  </a:lnTo>
                  <a:lnTo>
                    <a:pt x="1053" y="6524"/>
                  </a:lnTo>
                  <a:lnTo>
                    <a:pt x="1053" y="6261"/>
                  </a:lnTo>
                  <a:lnTo>
                    <a:pt x="1000" y="6024"/>
                  </a:lnTo>
                  <a:lnTo>
                    <a:pt x="947" y="5787"/>
                  </a:lnTo>
                  <a:lnTo>
                    <a:pt x="842" y="5577"/>
                  </a:lnTo>
                  <a:lnTo>
                    <a:pt x="474" y="4814"/>
                  </a:lnTo>
                  <a:lnTo>
                    <a:pt x="2999" y="4814"/>
                  </a:lnTo>
                  <a:lnTo>
                    <a:pt x="2631" y="5577"/>
                  </a:lnTo>
                  <a:lnTo>
                    <a:pt x="2526" y="5787"/>
                  </a:lnTo>
                  <a:lnTo>
                    <a:pt x="2473" y="6024"/>
                  </a:lnTo>
                  <a:lnTo>
                    <a:pt x="2420" y="6261"/>
                  </a:lnTo>
                  <a:lnTo>
                    <a:pt x="2394" y="6524"/>
                  </a:lnTo>
                  <a:lnTo>
                    <a:pt x="2394" y="9522"/>
                  </a:lnTo>
                  <a:lnTo>
                    <a:pt x="2420" y="9601"/>
                  </a:lnTo>
                  <a:lnTo>
                    <a:pt x="2473" y="9654"/>
                  </a:lnTo>
                  <a:lnTo>
                    <a:pt x="2526" y="9706"/>
                  </a:lnTo>
                  <a:lnTo>
                    <a:pt x="2657" y="9706"/>
                  </a:lnTo>
                  <a:lnTo>
                    <a:pt x="2736" y="9654"/>
                  </a:lnTo>
                  <a:lnTo>
                    <a:pt x="2762" y="9601"/>
                  </a:lnTo>
                  <a:lnTo>
                    <a:pt x="2789" y="9522"/>
                  </a:lnTo>
                  <a:lnTo>
                    <a:pt x="2789" y="6524"/>
                  </a:lnTo>
                  <a:lnTo>
                    <a:pt x="2789" y="6313"/>
                  </a:lnTo>
                  <a:lnTo>
                    <a:pt x="2841" y="6129"/>
                  </a:lnTo>
                  <a:lnTo>
                    <a:pt x="2894" y="5919"/>
                  </a:lnTo>
                  <a:lnTo>
                    <a:pt x="2973" y="5735"/>
                  </a:lnTo>
                  <a:lnTo>
                    <a:pt x="3394" y="4867"/>
                  </a:lnTo>
                  <a:lnTo>
                    <a:pt x="3446" y="4682"/>
                  </a:lnTo>
                  <a:lnTo>
                    <a:pt x="3472" y="4472"/>
                  </a:lnTo>
                  <a:lnTo>
                    <a:pt x="3472" y="448"/>
                  </a:lnTo>
                  <a:lnTo>
                    <a:pt x="3472" y="369"/>
                  </a:lnTo>
                  <a:lnTo>
                    <a:pt x="3446" y="290"/>
                  </a:lnTo>
                  <a:lnTo>
                    <a:pt x="3394" y="211"/>
                  </a:lnTo>
                  <a:lnTo>
                    <a:pt x="3341" y="132"/>
                  </a:lnTo>
                  <a:lnTo>
                    <a:pt x="3288" y="79"/>
                  </a:lnTo>
                  <a:lnTo>
                    <a:pt x="3209" y="53"/>
                  </a:lnTo>
                  <a:lnTo>
                    <a:pt x="3131" y="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319250" y="2050975"/>
              <a:ext cx="87475" cy="322900"/>
            </a:xfrm>
            <a:custGeom>
              <a:avLst/>
              <a:gdLst/>
              <a:ahLst/>
              <a:cxnLst/>
              <a:rect l="l" t="t" r="r" b="b"/>
              <a:pathLst>
                <a:path w="3499" h="12916" extrusionOk="0">
                  <a:moveTo>
                    <a:pt x="1762" y="395"/>
                  </a:moveTo>
                  <a:lnTo>
                    <a:pt x="2026" y="421"/>
                  </a:lnTo>
                  <a:lnTo>
                    <a:pt x="2289" y="500"/>
                  </a:lnTo>
                  <a:lnTo>
                    <a:pt x="2525" y="605"/>
                  </a:lnTo>
                  <a:lnTo>
                    <a:pt x="2736" y="790"/>
                  </a:lnTo>
                  <a:lnTo>
                    <a:pt x="2893" y="974"/>
                  </a:lnTo>
                  <a:lnTo>
                    <a:pt x="3025" y="1210"/>
                  </a:lnTo>
                  <a:lnTo>
                    <a:pt x="3104" y="1473"/>
                  </a:lnTo>
                  <a:lnTo>
                    <a:pt x="3130" y="1763"/>
                  </a:lnTo>
                  <a:lnTo>
                    <a:pt x="3130" y="4340"/>
                  </a:lnTo>
                  <a:lnTo>
                    <a:pt x="395" y="4340"/>
                  </a:lnTo>
                  <a:lnTo>
                    <a:pt x="395" y="1763"/>
                  </a:lnTo>
                  <a:lnTo>
                    <a:pt x="421" y="1473"/>
                  </a:lnTo>
                  <a:lnTo>
                    <a:pt x="500" y="1210"/>
                  </a:lnTo>
                  <a:lnTo>
                    <a:pt x="631" y="974"/>
                  </a:lnTo>
                  <a:lnTo>
                    <a:pt x="789" y="790"/>
                  </a:lnTo>
                  <a:lnTo>
                    <a:pt x="1000" y="605"/>
                  </a:lnTo>
                  <a:lnTo>
                    <a:pt x="1236" y="500"/>
                  </a:lnTo>
                  <a:lnTo>
                    <a:pt x="1473" y="421"/>
                  </a:lnTo>
                  <a:lnTo>
                    <a:pt x="1762" y="395"/>
                  </a:lnTo>
                  <a:close/>
                  <a:moveTo>
                    <a:pt x="3130" y="4735"/>
                  </a:moveTo>
                  <a:lnTo>
                    <a:pt x="3130" y="6103"/>
                  </a:lnTo>
                  <a:lnTo>
                    <a:pt x="395" y="6103"/>
                  </a:lnTo>
                  <a:lnTo>
                    <a:pt x="395" y="5550"/>
                  </a:lnTo>
                  <a:lnTo>
                    <a:pt x="395" y="4735"/>
                  </a:lnTo>
                  <a:close/>
                  <a:moveTo>
                    <a:pt x="1762" y="1"/>
                  </a:moveTo>
                  <a:lnTo>
                    <a:pt x="1578" y="27"/>
                  </a:lnTo>
                  <a:lnTo>
                    <a:pt x="1394" y="53"/>
                  </a:lnTo>
                  <a:lnTo>
                    <a:pt x="1236" y="79"/>
                  </a:lnTo>
                  <a:lnTo>
                    <a:pt x="1079" y="132"/>
                  </a:lnTo>
                  <a:lnTo>
                    <a:pt x="921" y="211"/>
                  </a:lnTo>
                  <a:lnTo>
                    <a:pt x="789" y="316"/>
                  </a:lnTo>
                  <a:lnTo>
                    <a:pt x="658" y="395"/>
                  </a:lnTo>
                  <a:lnTo>
                    <a:pt x="526" y="527"/>
                  </a:lnTo>
                  <a:lnTo>
                    <a:pt x="421" y="632"/>
                  </a:lnTo>
                  <a:lnTo>
                    <a:pt x="316" y="763"/>
                  </a:lnTo>
                  <a:lnTo>
                    <a:pt x="211" y="921"/>
                  </a:lnTo>
                  <a:lnTo>
                    <a:pt x="158" y="1079"/>
                  </a:lnTo>
                  <a:lnTo>
                    <a:pt x="79" y="1237"/>
                  </a:lnTo>
                  <a:lnTo>
                    <a:pt x="53" y="1395"/>
                  </a:lnTo>
                  <a:lnTo>
                    <a:pt x="27" y="1579"/>
                  </a:lnTo>
                  <a:lnTo>
                    <a:pt x="0" y="1763"/>
                  </a:lnTo>
                  <a:lnTo>
                    <a:pt x="27" y="6182"/>
                  </a:lnTo>
                  <a:lnTo>
                    <a:pt x="53" y="6366"/>
                  </a:lnTo>
                  <a:lnTo>
                    <a:pt x="105" y="6524"/>
                  </a:lnTo>
                  <a:lnTo>
                    <a:pt x="526" y="7392"/>
                  </a:lnTo>
                  <a:lnTo>
                    <a:pt x="605" y="7576"/>
                  </a:lnTo>
                  <a:lnTo>
                    <a:pt x="658" y="7786"/>
                  </a:lnTo>
                  <a:lnTo>
                    <a:pt x="684" y="7970"/>
                  </a:lnTo>
                  <a:lnTo>
                    <a:pt x="710" y="8181"/>
                  </a:lnTo>
                  <a:lnTo>
                    <a:pt x="710" y="9391"/>
                  </a:lnTo>
                  <a:lnTo>
                    <a:pt x="710" y="9469"/>
                  </a:lnTo>
                  <a:lnTo>
                    <a:pt x="763" y="9522"/>
                  </a:lnTo>
                  <a:lnTo>
                    <a:pt x="816" y="9548"/>
                  </a:lnTo>
                  <a:lnTo>
                    <a:pt x="895" y="9575"/>
                  </a:lnTo>
                  <a:lnTo>
                    <a:pt x="973" y="9548"/>
                  </a:lnTo>
                  <a:lnTo>
                    <a:pt x="1026" y="9522"/>
                  </a:lnTo>
                  <a:lnTo>
                    <a:pt x="1079" y="9469"/>
                  </a:lnTo>
                  <a:lnTo>
                    <a:pt x="1079" y="9391"/>
                  </a:lnTo>
                  <a:lnTo>
                    <a:pt x="1079" y="8181"/>
                  </a:lnTo>
                  <a:lnTo>
                    <a:pt x="1079" y="7918"/>
                  </a:lnTo>
                  <a:lnTo>
                    <a:pt x="1026" y="7681"/>
                  </a:lnTo>
                  <a:lnTo>
                    <a:pt x="973" y="7444"/>
                  </a:lnTo>
                  <a:lnTo>
                    <a:pt x="868" y="7234"/>
                  </a:lnTo>
                  <a:lnTo>
                    <a:pt x="500" y="6471"/>
                  </a:lnTo>
                  <a:lnTo>
                    <a:pt x="2999" y="6471"/>
                  </a:lnTo>
                  <a:lnTo>
                    <a:pt x="2657" y="7234"/>
                  </a:lnTo>
                  <a:lnTo>
                    <a:pt x="2552" y="7444"/>
                  </a:lnTo>
                  <a:lnTo>
                    <a:pt x="2473" y="7681"/>
                  </a:lnTo>
                  <a:lnTo>
                    <a:pt x="2446" y="7918"/>
                  </a:lnTo>
                  <a:lnTo>
                    <a:pt x="2420" y="8181"/>
                  </a:lnTo>
                  <a:lnTo>
                    <a:pt x="2420" y="12547"/>
                  </a:lnTo>
                  <a:lnTo>
                    <a:pt x="1079" y="12547"/>
                  </a:lnTo>
                  <a:lnTo>
                    <a:pt x="1079" y="10258"/>
                  </a:lnTo>
                  <a:lnTo>
                    <a:pt x="1079" y="10206"/>
                  </a:lnTo>
                  <a:lnTo>
                    <a:pt x="1026" y="10127"/>
                  </a:lnTo>
                  <a:lnTo>
                    <a:pt x="973" y="10101"/>
                  </a:lnTo>
                  <a:lnTo>
                    <a:pt x="895" y="10074"/>
                  </a:lnTo>
                  <a:lnTo>
                    <a:pt x="816" y="10101"/>
                  </a:lnTo>
                  <a:lnTo>
                    <a:pt x="763" y="10127"/>
                  </a:lnTo>
                  <a:lnTo>
                    <a:pt x="710" y="10206"/>
                  </a:lnTo>
                  <a:lnTo>
                    <a:pt x="710" y="10258"/>
                  </a:lnTo>
                  <a:lnTo>
                    <a:pt x="710" y="12599"/>
                  </a:lnTo>
                  <a:lnTo>
                    <a:pt x="737" y="12731"/>
                  </a:lnTo>
                  <a:lnTo>
                    <a:pt x="789" y="12836"/>
                  </a:lnTo>
                  <a:lnTo>
                    <a:pt x="895" y="12889"/>
                  </a:lnTo>
                  <a:lnTo>
                    <a:pt x="1026" y="12915"/>
                  </a:lnTo>
                  <a:lnTo>
                    <a:pt x="2499" y="12915"/>
                  </a:lnTo>
                  <a:lnTo>
                    <a:pt x="2604" y="12889"/>
                  </a:lnTo>
                  <a:lnTo>
                    <a:pt x="2709" y="12836"/>
                  </a:lnTo>
                  <a:lnTo>
                    <a:pt x="2788" y="12731"/>
                  </a:lnTo>
                  <a:lnTo>
                    <a:pt x="2815" y="12599"/>
                  </a:lnTo>
                  <a:lnTo>
                    <a:pt x="2815" y="8181"/>
                  </a:lnTo>
                  <a:lnTo>
                    <a:pt x="2815" y="7970"/>
                  </a:lnTo>
                  <a:lnTo>
                    <a:pt x="2841" y="7786"/>
                  </a:lnTo>
                  <a:lnTo>
                    <a:pt x="2920" y="7576"/>
                  </a:lnTo>
                  <a:lnTo>
                    <a:pt x="2999" y="7392"/>
                  </a:lnTo>
                  <a:lnTo>
                    <a:pt x="3420" y="6524"/>
                  </a:lnTo>
                  <a:lnTo>
                    <a:pt x="3472" y="6339"/>
                  </a:lnTo>
                  <a:lnTo>
                    <a:pt x="3498" y="6129"/>
                  </a:lnTo>
                  <a:lnTo>
                    <a:pt x="3498" y="1763"/>
                  </a:lnTo>
                  <a:lnTo>
                    <a:pt x="3498" y="1579"/>
                  </a:lnTo>
                  <a:lnTo>
                    <a:pt x="3472" y="1395"/>
                  </a:lnTo>
                  <a:lnTo>
                    <a:pt x="3420" y="1237"/>
                  </a:lnTo>
                  <a:lnTo>
                    <a:pt x="3367" y="1079"/>
                  </a:lnTo>
                  <a:lnTo>
                    <a:pt x="3288" y="921"/>
                  </a:lnTo>
                  <a:lnTo>
                    <a:pt x="3209" y="763"/>
                  </a:lnTo>
                  <a:lnTo>
                    <a:pt x="3104" y="632"/>
                  </a:lnTo>
                  <a:lnTo>
                    <a:pt x="2999" y="527"/>
                  </a:lnTo>
                  <a:lnTo>
                    <a:pt x="2867" y="395"/>
                  </a:lnTo>
                  <a:lnTo>
                    <a:pt x="2736" y="316"/>
                  </a:lnTo>
                  <a:lnTo>
                    <a:pt x="2578" y="211"/>
                  </a:lnTo>
                  <a:lnTo>
                    <a:pt x="2446" y="132"/>
                  </a:lnTo>
                  <a:lnTo>
                    <a:pt x="2289" y="79"/>
                  </a:lnTo>
                  <a:lnTo>
                    <a:pt x="2104" y="53"/>
                  </a:lnTo>
                  <a:lnTo>
                    <a:pt x="1947" y="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6"/>
          <p:cNvGrpSpPr/>
          <p:nvPr/>
        </p:nvGrpSpPr>
        <p:grpSpPr>
          <a:xfrm>
            <a:off x="1386806" y="8004788"/>
            <a:ext cx="359638" cy="365749"/>
            <a:chOff x="7066900" y="2050975"/>
            <a:chExt cx="314975" cy="322900"/>
          </a:xfrm>
        </p:grpSpPr>
        <p:sp>
          <p:nvSpPr>
            <p:cNvPr id="1247" name="Google Shape;1247;p6"/>
            <p:cNvSpPr/>
            <p:nvPr/>
          </p:nvSpPr>
          <p:spPr>
            <a:xfrm>
              <a:off x="7235875" y="2139100"/>
              <a:ext cx="38175" cy="38150"/>
            </a:xfrm>
            <a:custGeom>
              <a:avLst/>
              <a:gdLst/>
              <a:ahLst/>
              <a:cxnLst/>
              <a:rect l="l" t="t" r="r" b="b"/>
              <a:pathLst>
                <a:path w="1527" h="1526" extrusionOk="0">
                  <a:moveTo>
                    <a:pt x="764" y="368"/>
                  </a:moveTo>
                  <a:lnTo>
                    <a:pt x="843" y="395"/>
                  </a:lnTo>
                  <a:lnTo>
                    <a:pt x="921" y="421"/>
                  </a:lnTo>
                  <a:lnTo>
                    <a:pt x="1027" y="500"/>
                  </a:lnTo>
                  <a:lnTo>
                    <a:pt x="1106" y="631"/>
                  </a:lnTo>
                  <a:lnTo>
                    <a:pt x="1132" y="684"/>
                  </a:lnTo>
                  <a:lnTo>
                    <a:pt x="1158" y="763"/>
                  </a:lnTo>
                  <a:lnTo>
                    <a:pt x="1132" y="842"/>
                  </a:lnTo>
                  <a:lnTo>
                    <a:pt x="1106" y="921"/>
                  </a:lnTo>
                  <a:lnTo>
                    <a:pt x="1027" y="1052"/>
                  </a:lnTo>
                  <a:lnTo>
                    <a:pt x="921" y="1131"/>
                  </a:lnTo>
                  <a:lnTo>
                    <a:pt x="843" y="1157"/>
                  </a:lnTo>
                  <a:lnTo>
                    <a:pt x="685" y="1157"/>
                  </a:lnTo>
                  <a:lnTo>
                    <a:pt x="606" y="1131"/>
                  </a:lnTo>
                  <a:lnTo>
                    <a:pt x="474" y="1052"/>
                  </a:lnTo>
                  <a:lnTo>
                    <a:pt x="395" y="921"/>
                  </a:lnTo>
                  <a:lnTo>
                    <a:pt x="369" y="842"/>
                  </a:lnTo>
                  <a:lnTo>
                    <a:pt x="369" y="763"/>
                  </a:lnTo>
                  <a:lnTo>
                    <a:pt x="369" y="684"/>
                  </a:lnTo>
                  <a:lnTo>
                    <a:pt x="395" y="631"/>
                  </a:lnTo>
                  <a:lnTo>
                    <a:pt x="474" y="500"/>
                  </a:lnTo>
                  <a:lnTo>
                    <a:pt x="606" y="421"/>
                  </a:lnTo>
                  <a:lnTo>
                    <a:pt x="685" y="395"/>
                  </a:lnTo>
                  <a:lnTo>
                    <a:pt x="764" y="368"/>
                  </a:lnTo>
                  <a:close/>
                  <a:moveTo>
                    <a:pt x="764" y="0"/>
                  </a:moveTo>
                  <a:lnTo>
                    <a:pt x="606" y="26"/>
                  </a:lnTo>
                  <a:lnTo>
                    <a:pt x="474" y="53"/>
                  </a:lnTo>
                  <a:lnTo>
                    <a:pt x="343" y="132"/>
                  </a:lnTo>
                  <a:lnTo>
                    <a:pt x="211" y="237"/>
                  </a:lnTo>
                  <a:lnTo>
                    <a:pt x="132" y="342"/>
                  </a:lnTo>
                  <a:lnTo>
                    <a:pt x="53" y="474"/>
                  </a:lnTo>
                  <a:lnTo>
                    <a:pt x="1" y="605"/>
                  </a:lnTo>
                  <a:lnTo>
                    <a:pt x="1" y="763"/>
                  </a:lnTo>
                  <a:lnTo>
                    <a:pt x="1" y="921"/>
                  </a:lnTo>
                  <a:lnTo>
                    <a:pt x="53" y="1078"/>
                  </a:lnTo>
                  <a:lnTo>
                    <a:pt x="132" y="1210"/>
                  </a:lnTo>
                  <a:lnTo>
                    <a:pt x="211" y="1315"/>
                  </a:lnTo>
                  <a:lnTo>
                    <a:pt x="343" y="1394"/>
                  </a:lnTo>
                  <a:lnTo>
                    <a:pt x="474" y="1473"/>
                  </a:lnTo>
                  <a:lnTo>
                    <a:pt x="606" y="1526"/>
                  </a:lnTo>
                  <a:lnTo>
                    <a:pt x="921" y="1526"/>
                  </a:lnTo>
                  <a:lnTo>
                    <a:pt x="1053" y="1473"/>
                  </a:lnTo>
                  <a:lnTo>
                    <a:pt x="1184" y="1394"/>
                  </a:lnTo>
                  <a:lnTo>
                    <a:pt x="1290" y="1315"/>
                  </a:lnTo>
                  <a:lnTo>
                    <a:pt x="1395" y="1210"/>
                  </a:lnTo>
                  <a:lnTo>
                    <a:pt x="1474" y="1078"/>
                  </a:lnTo>
                  <a:lnTo>
                    <a:pt x="1500" y="921"/>
                  </a:lnTo>
                  <a:lnTo>
                    <a:pt x="1526" y="763"/>
                  </a:lnTo>
                  <a:lnTo>
                    <a:pt x="1500" y="605"/>
                  </a:lnTo>
                  <a:lnTo>
                    <a:pt x="1474" y="474"/>
                  </a:lnTo>
                  <a:lnTo>
                    <a:pt x="1395" y="342"/>
                  </a:lnTo>
                  <a:lnTo>
                    <a:pt x="1290" y="237"/>
                  </a:lnTo>
                  <a:lnTo>
                    <a:pt x="1184" y="132"/>
                  </a:lnTo>
                  <a:lnTo>
                    <a:pt x="1053" y="53"/>
                  </a:lnTo>
                  <a:lnTo>
                    <a:pt x="921" y="26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7066900" y="2050975"/>
              <a:ext cx="36175" cy="36200"/>
            </a:xfrm>
            <a:custGeom>
              <a:avLst/>
              <a:gdLst/>
              <a:ahLst/>
              <a:cxnLst/>
              <a:rect l="l" t="t" r="r" b="b"/>
              <a:pathLst>
                <a:path w="1447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1"/>
                  </a:moveTo>
                  <a:lnTo>
                    <a:pt x="184" y="27"/>
                  </a:lnTo>
                  <a:lnTo>
                    <a:pt x="79" y="79"/>
                  </a:lnTo>
                  <a:lnTo>
                    <a:pt x="26" y="185"/>
                  </a:lnTo>
                  <a:lnTo>
                    <a:pt x="0" y="290"/>
                  </a:lnTo>
                  <a:lnTo>
                    <a:pt x="0" y="1158"/>
                  </a:lnTo>
                  <a:lnTo>
                    <a:pt x="26" y="1263"/>
                  </a:lnTo>
                  <a:lnTo>
                    <a:pt x="79" y="1368"/>
                  </a:lnTo>
                  <a:lnTo>
                    <a:pt x="184" y="1421"/>
                  </a:lnTo>
                  <a:lnTo>
                    <a:pt x="289" y="1447"/>
                  </a:lnTo>
                  <a:lnTo>
                    <a:pt x="1157" y="1447"/>
                  </a:lnTo>
                  <a:lnTo>
                    <a:pt x="1263" y="1421"/>
                  </a:lnTo>
                  <a:lnTo>
                    <a:pt x="1368" y="1368"/>
                  </a:lnTo>
                  <a:lnTo>
                    <a:pt x="1420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0" y="185"/>
                  </a:lnTo>
                  <a:lnTo>
                    <a:pt x="1368" y="79"/>
                  </a:lnTo>
                  <a:lnTo>
                    <a:pt x="1263" y="2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7066900" y="2291650"/>
              <a:ext cx="36175" cy="36175"/>
            </a:xfrm>
            <a:custGeom>
              <a:avLst/>
              <a:gdLst/>
              <a:ahLst/>
              <a:cxnLst/>
              <a:rect l="l" t="t" r="r" b="b"/>
              <a:pathLst>
                <a:path w="1447" h="1447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0"/>
                  </a:moveTo>
                  <a:lnTo>
                    <a:pt x="184" y="27"/>
                  </a:lnTo>
                  <a:lnTo>
                    <a:pt x="79" y="105"/>
                  </a:lnTo>
                  <a:lnTo>
                    <a:pt x="26" y="184"/>
                  </a:lnTo>
                  <a:lnTo>
                    <a:pt x="0" y="316"/>
                  </a:lnTo>
                  <a:lnTo>
                    <a:pt x="0" y="1158"/>
                  </a:lnTo>
                  <a:lnTo>
                    <a:pt x="26" y="1289"/>
                  </a:lnTo>
                  <a:lnTo>
                    <a:pt x="79" y="1368"/>
                  </a:lnTo>
                  <a:lnTo>
                    <a:pt x="184" y="1447"/>
                  </a:lnTo>
                  <a:lnTo>
                    <a:pt x="1263" y="1447"/>
                  </a:lnTo>
                  <a:lnTo>
                    <a:pt x="1368" y="1368"/>
                  </a:lnTo>
                  <a:lnTo>
                    <a:pt x="1420" y="1289"/>
                  </a:lnTo>
                  <a:lnTo>
                    <a:pt x="1447" y="1158"/>
                  </a:lnTo>
                  <a:lnTo>
                    <a:pt x="1447" y="316"/>
                  </a:lnTo>
                  <a:lnTo>
                    <a:pt x="1420" y="184"/>
                  </a:lnTo>
                  <a:lnTo>
                    <a:pt x="1368" y="105"/>
                  </a:lnTo>
                  <a:lnTo>
                    <a:pt x="1263" y="2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7307550" y="2050975"/>
              <a:ext cx="36200" cy="362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95" y="1079"/>
                  </a:lnTo>
                  <a:lnTo>
                    <a:pt x="395" y="395"/>
                  </a:lnTo>
                  <a:close/>
                  <a:moveTo>
                    <a:pt x="316" y="1"/>
                  </a:moveTo>
                  <a:lnTo>
                    <a:pt x="185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290"/>
                  </a:lnTo>
                  <a:lnTo>
                    <a:pt x="1" y="1158"/>
                  </a:lnTo>
                  <a:lnTo>
                    <a:pt x="27" y="1263"/>
                  </a:lnTo>
                  <a:lnTo>
                    <a:pt x="106" y="1368"/>
                  </a:lnTo>
                  <a:lnTo>
                    <a:pt x="185" y="1421"/>
                  </a:lnTo>
                  <a:lnTo>
                    <a:pt x="316" y="1447"/>
                  </a:lnTo>
                  <a:lnTo>
                    <a:pt x="1158" y="1447"/>
                  </a:lnTo>
                  <a:lnTo>
                    <a:pt x="1263" y="1421"/>
                  </a:lnTo>
                  <a:lnTo>
                    <a:pt x="1369" y="1368"/>
                  </a:lnTo>
                  <a:lnTo>
                    <a:pt x="1421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1" y="185"/>
                  </a:lnTo>
                  <a:lnTo>
                    <a:pt x="1369" y="79"/>
                  </a:lnTo>
                  <a:lnTo>
                    <a:pt x="1263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72207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4" y="316"/>
                  </a:lnTo>
                  <a:lnTo>
                    <a:pt x="132" y="369"/>
                  </a:lnTo>
                  <a:lnTo>
                    <a:pt x="764" y="369"/>
                  </a:lnTo>
                  <a:lnTo>
                    <a:pt x="816" y="316"/>
                  </a:lnTo>
                  <a:lnTo>
                    <a:pt x="843" y="264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71681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3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9" y="264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1155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8" y="264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273375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184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5" y="317"/>
                  </a:lnTo>
                  <a:lnTo>
                    <a:pt x="842" y="238"/>
                  </a:lnTo>
                  <a:lnTo>
                    <a:pt x="868" y="185"/>
                  </a:lnTo>
                  <a:lnTo>
                    <a:pt x="842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72207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4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4" y="343"/>
                  </a:lnTo>
                  <a:lnTo>
                    <a:pt x="816" y="317"/>
                  </a:lnTo>
                  <a:lnTo>
                    <a:pt x="843" y="238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71681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9" y="238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71155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79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8" y="238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7080050" y="22574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1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7080050" y="22048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7080050" y="2152900"/>
              <a:ext cx="9875" cy="21075"/>
            </a:xfrm>
            <a:custGeom>
              <a:avLst/>
              <a:gdLst/>
              <a:ahLst/>
              <a:cxnLst/>
              <a:rect l="l" t="t" r="r" b="b"/>
              <a:pathLst>
                <a:path w="395" h="843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5"/>
                  </a:lnTo>
                  <a:lnTo>
                    <a:pt x="368" y="106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7080050" y="2100300"/>
              <a:ext cx="9875" cy="21050"/>
            </a:xfrm>
            <a:custGeom>
              <a:avLst/>
              <a:gdLst/>
              <a:ahLst/>
              <a:cxnLst/>
              <a:rect l="l" t="t" r="r" b="b"/>
              <a:pathLst>
                <a:path w="395" h="842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4"/>
                  </a:lnTo>
                  <a:lnTo>
                    <a:pt x="368" y="105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7321375" y="2204850"/>
              <a:ext cx="9225" cy="21725"/>
            </a:xfrm>
            <a:custGeom>
              <a:avLst/>
              <a:gdLst/>
              <a:ahLst/>
              <a:cxnLst/>
              <a:rect l="l" t="t" r="r" b="b"/>
              <a:pathLst>
                <a:path w="369" h="869" extrusionOk="0">
                  <a:moveTo>
                    <a:pt x="184" y="0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0" y="763"/>
                  </a:lnTo>
                  <a:lnTo>
                    <a:pt x="53" y="816"/>
                  </a:lnTo>
                  <a:lnTo>
                    <a:pt x="105" y="868"/>
                  </a:lnTo>
                  <a:lnTo>
                    <a:pt x="263" y="868"/>
                  </a:lnTo>
                  <a:lnTo>
                    <a:pt x="316" y="816"/>
                  </a:lnTo>
                  <a:lnTo>
                    <a:pt x="342" y="763"/>
                  </a:lnTo>
                  <a:lnTo>
                    <a:pt x="368" y="684"/>
                  </a:lnTo>
                  <a:lnTo>
                    <a:pt x="368" y="211"/>
                  </a:lnTo>
                  <a:lnTo>
                    <a:pt x="342" y="132"/>
                  </a:lnTo>
                  <a:lnTo>
                    <a:pt x="316" y="79"/>
                  </a:lnTo>
                  <a:lnTo>
                    <a:pt x="263" y="2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7321375" y="2152900"/>
              <a:ext cx="9225" cy="21075"/>
            </a:xfrm>
            <a:custGeom>
              <a:avLst/>
              <a:gdLst/>
              <a:ahLst/>
              <a:cxnLst/>
              <a:rect l="l" t="t" r="r" b="b"/>
              <a:pathLst>
                <a:path w="369" h="843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5"/>
                  </a:lnTo>
                  <a:lnTo>
                    <a:pt x="342" y="106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7321375" y="2100300"/>
              <a:ext cx="9225" cy="21050"/>
            </a:xfrm>
            <a:custGeom>
              <a:avLst/>
              <a:gdLst/>
              <a:ahLst/>
              <a:cxnLst/>
              <a:rect l="l" t="t" r="r" b="b"/>
              <a:pathLst>
                <a:path w="369" h="842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126075" y="2101600"/>
              <a:ext cx="255800" cy="272275"/>
            </a:xfrm>
            <a:custGeom>
              <a:avLst/>
              <a:gdLst/>
              <a:ahLst/>
              <a:cxnLst/>
              <a:rect l="l" t="t" r="r" b="b"/>
              <a:pathLst>
                <a:path w="10232" h="10891" extrusionOk="0">
                  <a:moveTo>
                    <a:pt x="9759" y="6419"/>
                  </a:moveTo>
                  <a:lnTo>
                    <a:pt x="9811" y="6445"/>
                  </a:lnTo>
                  <a:lnTo>
                    <a:pt x="9837" y="6498"/>
                  </a:lnTo>
                  <a:lnTo>
                    <a:pt x="9837" y="10417"/>
                  </a:lnTo>
                  <a:lnTo>
                    <a:pt x="9811" y="10496"/>
                  </a:lnTo>
                  <a:lnTo>
                    <a:pt x="9759" y="10522"/>
                  </a:lnTo>
                  <a:lnTo>
                    <a:pt x="5840" y="10522"/>
                  </a:lnTo>
                  <a:lnTo>
                    <a:pt x="5761" y="10496"/>
                  </a:lnTo>
                  <a:lnTo>
                    <a:pt x="5734" y="10417"/>
                  </a:lnTo>
                  <a:lnTo>
                    <a:pt x="5734" y="6498"/>
                  </a:lnTo>
                  <a:lnTo>
                    <a:pt x="5761" y="6445"/>
                  </a:lnTo>
                  <a:lnTo>
                    <a:pt x="5840" y="6419"/>
                  </a:lnTo>
                  <a:close/>
                  <a:moveTo>
                    <a:pt x="447" y="1"/>
                  </a:moveTo>
                  <a:lnTo>
                    <a:pt x="369" y="27"/>
                  </a:lnTo>
                  <a:lnTo>
                    <a:pt x="263" y="53"/>
                  </a:lnTo>
                  <a:lnTo>
                    <a:pt x="184" y="80"/>
                  </a:lnTo>
                  <a:lnTo>
                    <a:pt x="132" y="159"/>
                  </a:lnTo>
                  <a:lnTo>
                    <a:pt x="79" y="211"/>
                  </a:lnTo>
                  <a:lnTo>
                    <a:pt x="27" y="290"/>
                  </a:lnTo>
                  <a:lnTo>
                    <a:pt x="0" y="369"/>
                  </a:lnTo>
                  <a:lnTo>
                    <a:pt x="0" y="474"/>
                  </a:lnTo>
                  <a:lnTo>
                    <a:pt x="0" y="895"/>
                  </a:lnTo>
                  <a:lnTo>
                    <a:pt x="0" y="974"/>
                  </a:lnTo>
                  <a:lnTo>
                    <a:pt x="53" y="1053"/>
                  </a:lnTo>
                  <a:lnTo>
                    <a:pt x="106" y="1079"/>
                  </a:lnTo>
                  <a:lnTo>
                    <a:pt x="184" y="1106"/>
                  </a:lnTo>
                  <a:lnTo>
                    <a:pt x="263" y="1079"/>
                  </a:lnTo>
                  <a:lnTo>
                    <a:pt x="316" y="1053"/>
                  </a:lnTo>
                  <a:lnTo>
                    <a:pt x="369" y="974"/>
                  </a:lnTo>
                  <a:lnTo>
                    <a:pt x="369" y="895"/>
                  </a:lnTo>
                  <a:lnTo>
                    <a:pt x="369" y="474"/>
                  </a:lnTo>
                  <a:lnTo>
                    <a:pt x="395" y="422"/>
                  </a:lnTo>
                  <a:lnTo>
                    <a:pt x="447" y="395"/>
                  </a:lnTo>
                  <a:lnTo>
                    <a:pt x="6550" y="395"/>
                  </a:lnTo>
                  <a:lnTo>
                    <a:pt x="6602" y="422"/>
                  </a:lnTo>
                  <a:lnTo>
                    <a:pt x="6629" y="474"/>
                  </a:lnTo>
                  <a:lnTo>
                    <a:pt x="6629" y="4157"/>
                  </a:lnTo>
                  <a:lnTo>
                    <a:pt x="5261" y="5393"/>
                  </a:lnTo>
                  <a:lnTo>
                    <a:pt x="4761" y="4840"/>
                  </a:lnTo>
                  <a:lnTo>
                    <a:pt x="4708" y="4788"/>
                  </a:lnTo>
                  <a:lnTo>
                    <a:pt x="4630" y="4762"/>
                  </a:lnTo>
                  <a:lnTo>
                    <a:pt x="4577" y="4788"/>
                  </a:lnTo>
                  <a:lnTo>
                    <a:pt x="4498" y="4814"/>
                  </a:lnTo>
                  <a:lnTo>
                    <a:pt x="4445" y="4867"/>
                  </a:lnTo>
                  <a:lnTo>
                    <a:pt x="4445" y="4946"/>
                  </a:lnTo>
                  <a:lnTo>
                    <a:pt x="4445" y="5025"/>
                  </a:lnTo>
                  <a:lnTo>
                    <a:pt x="4472" y="5077"/>
                  </a:lnTo>
                  <a:lnTo>
                    <a:pt x="4998" y="5656"/>
                  </a:lnTo>
                  <a:lnTo>
                    <a:pt x="5103" y="5735"/>
                  </a:lnTo>
                  <a:lnTo>
                    <a:pt x="5235" y="5787"/>
                  </a:lnTo>
                  <a:lnTo>
                    <a:pt x="5392" y="5761"/>
                  </a:lnTo>
                  <a:lnTo>
                    <a:pt x="5498" y="5682"/>
                  </a:lnTo>
                  <a:lnTo>
                    <a:pt x="6629" y="4656"/>
                  </a:lnTo>
                  <a:lnTo>
                    <a:pt x="6629" y="6050"/>
                  </a:lnTo>
                  <a:lnTo>
                    <a:pt x="5734" y="6050"/>
                  </a:lnTo>
                  <a:lnTo>
                    <a:pt x="5655" y="6077"/>
                  </a:lnTo>
                  <a:lnTo>
                    <a:pt x="5576" y="6129"/>
                  </a:lnTo>
                  <a:lnTo>
                    <a:pt x="5498" y="6182"/>
                  </a:lnTo>
                  <a:lnTo>
                    <a:pt x="5445" y="6235"/>
                  </a:lnTo>
                  <a:lnTo>
                    <a:pt x="5392" y="6313"/>
                  </a:lnTo>
                  <a:lnTo>
                    <a:pt x="5366" y="6419"/>
                  </a:lnTo>
                  <a:lnTo>
                    <a:pt x="5366" y="6498"/>
                  </a:lnTo>
                  <a:lnTo>
                    <a:pt x="5366" y="6655"/>
                  </a:lnTo>
                  <a:lnTo>
                    <a:pt x="447" y="6655"/>
                  </a:lnTo>
                  <a:lnTo>
                    <a:pt x="395" y="6629"/>
                  </a:lnTo>
                  <a:lnTo>
                    <a:pt x="369" y="6576"/>
                  </a:lnTo>
                  <a:lnTo>
                    <a:pt x="369" y="6340"/>
                  </a:lnTo>
                  <a:lnTo>
                    <a:pt x="2815" y="3552"/>
                  </a:lnTo>
                  <a:lnTo>
                    <a:pt x="2894" y="3499"/>
                  </a:lnTo>
                  <a:lnTo>
                    <a:pt x="2973" y="3473"/>
                  </a:lnTo>
                  <a:lnTo>
                    <a:pt x="3078" y="3499"/>
                  </a:lnTo>
                  <a:lnTo>
                    <a:pt x="3157" y="3552"/>
                  </a:lnTo>
                  <a:lnTo>
                    <a:pt x="3893" y="4420"/>
                  </a:lnTo>
                  <a:lnTo>
                    <a:pt x="3972" y="4472"/>
                  </a:lnTo>
                  <a:lnTo>
                    <a:pt x="4104" y="4472"/>
                  </a:lnTo>
                  <a:lnTo>
                    <a:pt x="4182" y="4420"/>
                  </a:lnTo>
                  <a:lnTo>
                    <a:pt x="4209" y="4367"/>
                  </a:lnTo>
                  <a:lnTo>
                    <a:pt x="4235" y="4314"/>
                  </a:lnTo>
                  <a:lnTo>
                    <a:pt x="4235" y="4236"/>
                  </a:lnTo>
                  <a:lnTo>
                    <a:pt x="4182" y="4157"/>
                  </a:lnTo>
                  <a:lnTo>
                    <a:pt x="3446" y="3289"/>
                  </a:lnTo>
                  <a:lnTo>
                    <a:pt x="3341" y="3210"/>
                  </a:lnTo>
                  <a:lnTo>
                    <a:pt x="3236" y="3157"/>
                  </a:lnTo>
                  <a:lnTo>
                    <a:pt x="3104" y="3105"/>
                  </a:lnTo>
                  <a:lnTo>
                    <a:pt x="2973" y="3078"/>
                  </a:lnTo>
                  <a:lnTo>
                    <a:pt x="2841" y="3105"/>
                  </a:lnTo>
                  <a:lnTo>
                    <a:pt x="2736" y="3157"/>
                  </a:lnTo>
                  <a:lnTo>
                    <a:pt x="2631" y="3210"/>
                  </a:lnTo>
                  <a:lnTo>
                    <a:pt x="2525" y="3289"/>
                  </a:lnTo>
                  <a:lnTo>
                    <a:pt x="369" y="5761"/>
                  </a:lnTo>
                  <a:lnTo>
                    <a:pt x="369" y="1789"/>
                  </a:lnTo>
                  <a:lnTo>
                    <a:pt x="369" y="1710"/>
                  </a:lnTo>
                  <a:lnTo>
                    <a:pt x="316" y="1658"/>
                  </a:lnTo>
                  <a:lnTo>
                    <a:pt x="263" y="1605"/>
                  </a:lnTo>
                  <a:lnTo>
                    <a:pt x="106" y="1605"/>
                  </a:lnTo>
                  <a:lnTo>
                    <a:pt x="53" y="1658"/>
                  </a:lnTo>
                  <a:lnTo>
                    <a:pt x="27" y="1710"/>
                  </a:lnTo>
                  <a:lnTo>
                    <a:pt x="0" y="1789"/>
                  </a:lnTo>
                  <a:lnTo>
                    <a:pt x="0" y="6576"/>
                  </a:lnTo>
                  <a:lnTo>
                    <a:pt x="0" y="6655"/>
                  </a:lnTo>
                  <a:lnTo>
                    <a:pt x="27" y="6761"/>
                  </a:lnTo>
                  <a:lnTo>
                    <a:pt x="79" y="6839"/>
                  </a:lnTo>
                  <a:lnTo>
                    <a:pt x="132" y="6892"/>
                  </a:lnTo>
                  <a:lnTo>
                    <a:pt x="184" y="6945"/>
                  </a:lnTo>
                  <a:lnTo>
                    <a:pt x="263" y="6997"/>
                  </a:lnTo>
                  <a:lnTo>
                    <a:pt x="369" y="7024"/>
                  </a:lnTo>
                  <a:lnTo>
                    <a:pt x="5366" y="7024"/>
                  </a:lnTo>
                  <a:lnTo>
                    <a:pt x="5366" y="10417"/>
                  </a:lnTo>
                  <a:lnTo>
                    <a:pt x="5366" y="10522"/>
                  </a:lnTo>
                  <a:lnTo>
                    <a:pt x="5392" y="10601"/>
                  </a:lnTo>
                  <a:lnTo>
                    <a:pt x="5445" y="10680"/>
                  </a:lnTo>
                  <a:lnTo>
                    <a:pt x="5498" y="10759"/>
                  </a:lnTo>
                  <a:lnTo>
                    <a:pt x="5576" y="10811"/>
                  </a:lnTo>
                  <a:lnTo>
                    <a:pt x="5655" y="10864"/>
                  </a:lnTo>
                  <a:lnTo>
                    <a:pt x="5734" y="10890"/>
                  </a:lnTo>
                  <a:lnTo>
                    <a:pt x="9837" y="10890"/>
                  </a:lnTo>
                  <a:lnTo>
                    <a:pt x="9943" y="10864"/>
                  </a:lnTo>
                  <a:lnTo>
                    <a:pt x="10022" y="10811"/>
                  </a:lnTo>
                  <a:lnTo>
                    <a:pt x="10074" y="10759"/>
                  </a:lnTo>
                  <a:lnTo>
                    <a:pt x="10127" y="10680"/>
                  </a:lnTo>
                  <a:lnTo>
                    <a:pt x="10179" y="10601"/>
                  </a:lnTo>
                  <a:lnTo>
                    <a:pt x="10206" y="10522"/>
                  </a:lnTo>
                  <a:lnTo>
                    <a:pt x="10232" y="10417"/>
                  </a:lnTo>
                  <a:lnTo>
                    <a:pt x="10232" y="6498"/>
                  </a:lnTo>
                  <a:lnTo>
                    <a:pt x="10206" y="6419"/>
                  </a:lnTo>
                  <a:lnTo>
                    <a:pt x="10179" y="6313"/>
                  </a:lnTo>
                  <a:lnTo>
                    <a:pt x="10127" y="6235"/>
                  </a:lnTo>
                  <a:lnTo>
                    <a:pt x="10074" y="6182"/>
                  </a:lnTo>
                  <a:lnTo>
                    <a:pt x="10022" y="6129"/>
                  </a:lnTo>
                  <a:lnTo>
                    <a:pt x="9943" y="6077"/>
                  </a:lnTo>
                  <a:lnTo>
                    <a:pt x="9837" y="6050"/>
                  </a:lnTo>
                  <a:lnTo>
                    <a:pt x="7023" y="6050"/>
                  </a:lnTo>
                  <a:lnTo>
                    <a:pt x="7023" y="474"/>
                  </a:lnTo>
                  <a:lnTo>
                    <a:pt x="6997" y="369"/>
                  </a:lnTo>
                  <a:lnTo>
                    <a:pt x="6971" y="290"/>
                  </a:lnTo>
                  <a:lnTo>
                    <a:pt x="6944" y="211"/>
                  </a:lnTo>
                  <a:lnTo>
                    <a:pt x="6892" y="159"/>
                  </a:lnTo>
                  <a:lnTo>
                    <a:pt x="6813" y="80"/>
                  </a:lnTo>
                  <a:lnTo>
                    <a:pt x="6734" y="53"/>
                  </a:lnTo>
                  <a:lnTo>
                    <a:pt x="6655" y="27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7304925" y="2274550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27" y="27"/>
                  </a:lnTo>
                  <a:lnTo>
                    <a:pt x="80" y="316"/>
                  </a:lnTo>
                  <a:lnTo>
                    <a:pt x="27" y="369"/>
                  </a:lnTo>
                  <a:lnTo>
                    <a:pt x="1" y="421"/>
                  </a:lnTo>
                  <a:lnTo>
                    <a:pt x="1" y="500"/>
                  </a:lnTo>
                  <a:lnTo>
                    <a:pt x="27" y="579"/>
                  </a:lnTo>
                  <a:lnTo>
                    <a:pt x="80" y="632"/>
                  </a:lnTo>
                  <a:lnTo>
                    <a:pt x="158" y="658"/>
                  </a:lnTo>
                  <a:lnTo>
                    <a:pt x="211" y="658"/>
                  </a:lnTo>
                  <a:lnTo>
                    <a:pt x="290" y="632"/>
                  </a:lnTo>
                  <a:lnTo>
                    <a:pt x="448" y="526"/>
                  </a:lnTo>
                  <a:lnTo>
                    <a:pt x="448" y="947"/>
                  </a:lnTo>
                  <a:lnTo>
                    <a:pt x="474" y="1000"/>
                  </a:lnTo>
                  <a:lnTo>
                    <a:pt x="500" y="1079"/>
                  </a:lnTo>
                  <a:lnTo>
                    <a:pt x="553" y="1105"/>
                  </a:lnTo>
                  <a:lnTo>
                    <a:pt x="632" y="1131"/>
                  </a:lnTo>
                  <a:lnTo>
                    <a:pt x="711" y="1105"/>
                  </a:lnTo>
                  <a:lnTo>
                    <a:pt x="763" y="1079"/>
                  </a:lnTo>
                  <a:lnTo>
                    <a:pt x="816" y="1000"/>
                  </a:lnTo>
                  <a:lnTo>
                    <a:pt x="816" y="947"/>
                  </a:lnTo>
                  <a:lnTo>
                    <a:pt x="816" y="526"/>
                  </a:lnTo>
                  <a:lnTo>
                    <a:pt x="974" y="632"/>
                  </a:lnTo>
                  <a:lnTo>
                    <a:pt x="1079" y="658"/>
                  </a:lnTo>
                  <a:lnTo>
                    <a:pt x="1158" y="632"/>
                  </a:lnTo>
                  <a:lnTo>
                    <a:pt x="1237" y="579"/>
                  </a:lnTo>
                  <a:lnTo>
                    <a:pt x="1263" y="500"/>
                  </a:lnTo>
                  <a:lnTo>
                    <a:pt x="1263" y="421"/>
                  </a:lnTo>
                  <a:lnTo>
                    <a:pt x="1237" y="369"/>
                  </a:lnTo>
                  <a:lnTo>
                    <a:pt x="1184" y="316"/>
                  </a:lnTo>
                  <a:lnTo>
                    <a:pt x="737" y="2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7304925" y="2323875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53" y="26"/>
                  </a:lnTo>
                  <a:lnTo>
                    <a:pt x="500" y="53"/>
                  </a:lnTo>
                  <a:lnTo>
                    <a:pt x="474" y="105"/>
                  </a:lnTo>
                  <a:lnTo>
                    <a:pt x="448" y="184"/>
                  </a:lnTo>
                  <a:lnTo>
                    <a:pt x="448" y="605"/>
                  </a:lnTo>
                  <a:lnTo>
                    <a:pt x="290" y="500"/>
                  </a:lnTo>
                  <a:lnTo>
                    <a:pt x="211" y="474"/>
                  </a:lnTo>
                  <a:lnTo>
                    <a:pt x="158" y="474"/>
                  </a:lnTo>
                  <a:lnTo>
                    <a:pt x="80" y="500"/>
                  </a:lnTo>
                  <a:lnTo>
                    <a:pt x="27" y="552"/>
                  </a:lnTo>
                  <a:lnTo>
                    <a:pt x="1" y="631"/>
                  </a:lnTo>
                  <a:lnTo>
                    <a:pt x="1" y="710"/>
                  </a:lnTo>
                  <a:lnTo>
                    <a:pt x="27" y="763"/>
                  </a:lnTo>
                  <a:lnTo>
                    <a:pt x="80" y="815"/>
                  </a:lnTo>
                  <a:lnTo>
                    <a:pt x="527" y="1105"/>
                  </a:lnTo>
                  <a:lnTo>
                    <a:pt x="632" y="1131"/>
                  </a:lnTo>
                  <a:lnTo>
                    <a:pt x="737" y="1105"/>
                  </a:lnTo>
                  <a:lnTo>
                    <a:pt x="1184" y="815"/>
                  </a:lnTo>
                  <a:lnTo>
                    <a:pt x="1237" y="763"/>
                  </a:lnTo>
                  <a:lnTo>
                    <a:pt x="1263" y="710"/>
                  </a:lnTo>
                  <a:lnTo>
                    <a:pt x="1263" y="631"/>
                  </a:lnTo>
                  <a:lnTo>
                    <a:pt x="1237" y="552"/>
                  </a:lnTo>
                  <a:lnTo>
                    <a:pt x="1184" y="500"/>
                  </a:lnTo>
                  <a:lnTo>
                    <a:pt x="1132" y="474"/>
                  </a:lnTo>
                  <a:lnTo>
                    <a:pt x="1053" y="474"/>
                  </a:lnTo>
                  <a:lnTo>
                    <a:pt x="974" y="500"/>
                  </a:lnTo>
                  <a:lnTo>
                    <a:pt x="816" y="605"/>
                  </a:lnTo>
                  <a:lnTo>
                    <a:pt x="816" y="184"/>
                  </a:lnTo>
                  <a:lnTo>
                    <a:pt x="816" y="105"/>
                  </a:lnTo>
                  <a:lnTo>
                    <a:pt x="763" y="53"/>
                  </a:lnTo>
                  <a:lnTo>
                    <a:pt x="711" y="2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73312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632" y="1"/>
                  </a:moveTo>
                  <a:lnTo>
                    <a:pt x="553" y="27"/>
                  </a:lnTo>
                  <a:lnTo>
                    <a:pt x="500" y="80"/>
                  </a:lnTo>
                  <a:lnTo>
                    <a:pt x="474" y="132"/>
                  </a:lnTo>
                  <a:lnTo>
                    <a:pt x="474" y="211"/>
                  </a:lnTo>
                  <a:lnTo>
                    <a:pt x="500" y="290"/>
                  </a:lnTo>
                  <a:lnTo>
                    <a:pt x="606" y="448"/>
                  </a:lnTo>
                  <a:lnTo>
                    <a:pt x="132" y="448"/>
                  </a:lnTo>
                  <a:lnTo>
                    <a:pt x="53" y="501"/>
                  </a:lnTo>
                  <a:lnTo>
                    <a:pt x="27" y="553"/>
                  </a:lnTo>
                  <a:lnTo>
                    <a:pt x="1" y="632"/>
                  </a:lnTo>
                  <a:lnTo>
                    <a:pt x="27" y="711"/>
                  </a:lnTo>
                  <a:lnTo>
                    <a:pt x="53" y="764"/>
                  </a:lnTo>
                  <a:lnTo>
                    <a:pt x="132" y="816"/>
                  </a:lnTo>
                  <a:lnTo>
                    <a:pt x="606" y="816"/>
                  </a:lnTo>
                  <a:lnTo>
                    <a:pt x="500" y="974"/>
                  </a:lnTo>
                  <a:lnTo>
                    <a:pt x="474" y="1053"/>
                  </a:lnTo>
                  <a:lnTo>
                    <a:pt x="474" y="1106"/>
                  </a:lnTo>
                  <a:lnTo>
                    <a:pt x="500" y="1185"/>
                  </a:lnTo>
                  <a:lnTo>
                    <a:pt x="553" y="1237"/>
                  </a:lnTo>
                  <a:lnTo>
                    <a:pt x="658" y="1263"/>
                  </a:lnTo>
                  <a:lnTo>
                    <a:pt x="763" y="1237"/>
                  </a:lnTo>
                  <a:lnTo>
                    <a:pt x="816" y="1185"/>
                  </a:lnTo>
                  <a:lnTo>
                    <a:pt x="1105" y="737"/>
                  </a:lnTo>
                  <a:lnTo>
                    <a:pt x="1132" y="632"/>
                  </a:lnTo>
                  <a:lnTo>
                    <a:pt x="1105" y="527"/>
                  </a:lnTo>
                  <a:lnTo>
                    <a:pt x="816" y="80"/>
                  </a:lnTo>
                  <a:lnTo>
                    <a:pt x="763" y="2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72819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421" y="1"/>
                  </a:moveTo>
                  <a:lnTo>
                    <a:pt x="368" y="27"/>
                  </a:lnTo>
                  <a:lnTo>
                    <a:pt x="316" y="80"/>
                  </a:lnTo>
                  <a:lnTo>
                    <a:pt x="26" y="527"/>
                  </a:lnTo>
                  <a:lnTo>
                    <a:pt x="0" y="632"/>
                  </a:lnTo>
                  <a:lnTo>
                    <a:pt x="26" y="737"/>
                  </a:lnTo>
                  <a:lnTo>
                    <a:pt x="316" y="1185"/>
                  </a:lnTo>
                  <a:lnTo>
                    <a:pt x="395" y="1237"/>
                  </a:lnTo>
                  <a:lnTo>
                    <a:pt x="473" y="1263"/>
                  </a:lnTo>
                  <a:lnTo>
                    <a:pt x="579" y="1237"/>
                  </a:lnTo>
                  <a:lnTo>
                    <a:pt x="631" y="1185"/>
                  </a:lnTo>
                  <a:lnTo>
                    <a:pt x="658" y="1106"/>
                  </a:lnTo>
                  <a:lnTo>
                    <a:pt x="658" y="1053"/>
                  </a:lnTo>
                  <a:lnTo>
                    <a:pt x="631" y="974"/>
                  </a:lnTo>
                  <a:lnTo>
                    <a:pt x="552" y="816"/>
                  </a:lnTo>
                  <a:lnTo>
                    <a:pt x="1026" y="816"/>
                  </a:lnTo>
                  <a:lnTo>
                    <a:pt x="1078" y="764"/>
                  </a:lnTo>
                  <a:lnTo>
                    <a:pt x="1105" y="711"/>
                  </a:lnTo>
                  <a:lnTo>
                    <a:pt x="1131" y="632"/>
                  </a:lnTo>
                  <a:lnTo>
                    <a:pt x="1105" y="553"/>
                  </a:lnTo>
                  <a:lnTo>
                    <a:pt x="1078" y="501"/>
                  </a:lnTo>
                  <a:lnTo>
                    <a:pt x="1026" y="448"/>
                  </a:lnTo>
                  <a:lnTo>
                    <a:pt x="552" y="448"/>
                  </a:lnTo>
                  <a:lnTo>
                    <a:pt x="631" y="290"/>
                  </a:lnTo>
                  <a:lnTo>
                    <a:pt x="658" y="211"/>
                  </a:lnTo>
                  <a:lnTo>
                    <a:pt x="658" y="132"/>
                  </a:lnTo>
                  <a:lnTo>
                    <a:pt x="631" y="80"/>
                  </a:lnTo>
                  <a:lnTo>
                    <a:pt x="579" y="2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6"/>
          <p:cNvGrpSpPr/>
          <p:nvPr/>
        </p:nvGrpSpPr>
        <p:grpSpPr>
          <a:xfrm>
            <a:off x="4735121" y="6433514"/>
            <a:ext cx="368659" cy="364248"/>
            <a:chOff x="238125" y="2763775"/>
            <a:chExt cx="322875" cy="321575"/>
          </a:xfrm>
        </p:grpSpPr>
        <p:sp>
          <p:nvSpPr>
            <p:cNvPr id="1271" name="Google Shape;1271;p6"/>
            <p:cNvSpPr/>
            <p:nvPr/>
          </p:nvSpPr>
          <p:spPr>
            <a:xfrm>
              <a:off x="343325" y="2763775"/>
              <a:ext cx="217675" cy="321575"/>
            </a:xfrm>
            <a:custGeom>
              <a:avLst/>
              <a:gdLst/>
              <a:ahLst/>
              <a:cxnLst/>
              <a:rect l="l" t="t" r="r" b="b"/>
              <a:pathLst>
                <a:path w="8707" h="12863" extrusionOk="0">
                  <a:moveTo>
                    <a:pt x="4972" y="1079"/>
                  </a:moveTo>
                  <a:lnTo>
                    <a:pt x="4972" y="1526"/>
                  </a:lnTo>
                  <a:lnTo>
                    <a:pt x="3735" y="1526"/>
                  </a:lnTo>
                  <a:lnTo>
                    <a:pt x="3735" y="1079"/>
                  </a:lnTo>
                  <a:close/>
                  <a:moveTo>
                    <a:pt x="8312" y="9811"/>
                  </a:moveTo>
                  <a:lnTo>
                    <a:pt x="8312" y="10390"/>
                  </a:lnTo>
                  <a:lnTo>
                    <a:pt x="5629" y="10390"/>
                  </a:lnTo>
                  <a:lnTo>
                    <a:pt x="5577" y="10442"/>
                  </a:lnTo>
                  <a:lnTo>
                    <a:pt x="5550" y="10495"/>
                  </a:lnTo>
                  <a:lnTo>
                    <a:pt x="5524" y="10574"/>
                  </a:lnTo>
                  <a:lnTo>
                    <a:pt x="5550" y="10653"/>
                  </a:lnTo>
                  <a:lnTo>
                    <a:pt x="5577" y="10706"/>
                  </a:lnTo>
                  <a:lnTo>
                    <a:pt x="5629" y="10758"/>
                  </a:lnTo>
                  <a:lnTo>
                    <a:pt x="6786" y="10758"/>
                  </a:lnTo>
                  <a:lnTo>
                    <a:pt x="6839" y="11442"/>
                  </a:lnTo>
                  <a:lnTo>
                    <a:pt x="1842" y="11442"/>
                  </a:lnTo>
                  <a:lnTo>
                    <a:pt x="1920" y="10758"/>
                  </a:lnTo>
                  <a:lnTo>
                    <a:pt x="4893" y="10758"/>
                  </a:lnTo>
                  <a:lnTo>
                    <a:pt x="4972" y="10706"/>
                  </a:lnTo>
                  <a:lnTo>
                    <a:pt x="4998" y="10653"/>
                  </a:lnTo>
                  <a:lnTo>
                    <a:pt x="5024" y="10574"/>
                  </a:lnTo>
                  <a:lnTo>
                    <a:pt x="4998" y="10495"/>
                  </a:lnTo>
                  <a:lnTo>
                    <a:pt x="4972" y="10442"/>
                  </a:lnTo>
                  <a:lnTo>
                    <a:pt x="4893" y="10390"/>
                  </a:lnTo>
                  <a:lnTo>
                    <a:pt x="369" y="10390"/>
                  </a:lnTo>
                  <a:lnTo>
                    <a:pt x="369" y="9811"/>
                  </a:lnTo>
                  <a:close/>
                  <a:moveTo>
                    <a:pt x="4340" y="0"/>
                  </a:moveTo>
                  <a:lnTo>
                    <a:pt x="4261" y="27"/>
                  </a:lnTo>
                  <a:lnTo>
                    <a:pt x="4209" y="53"/>
                  </a:lnTo>
                  <a:lnTo>
                    <a:pt x="4182" y="132"/>
                  </a:lnTo>
                  <a:lnTo>
                    <a:pt x="4156" y="185"/>
                  </a:lnTo>
                  <a:lnTo>
                    <a:pt x="4156" y="684"/>
                  </a:lnTo>
                  <a:lnTo>
                    <a:pt x="3683" y="684"/>
                  </a:lnTo>
                  <a:lnTo>
                    <a:pt x="3551" y="711"/>
                  </a:lnTo>
                  <a:lnTo>
                    <a:pt x="3446" y="789"/>
                  </a:lnTo>
                  <a:lnTo>
                    <a:pt x="3393" y="895"/>
                  </a:lnTo>
                  <a:lnTo>
                    <a:pt x="3367" y="1000"/>
                  </a:lnTo>
                  <a:lnTo>
                    <a:pt x="3367" y="1526"/>
                  </a:lnTo>
                  <a:lnTo>
                    <a:pt x="895" y="1526"/>
                  </a:lnTo>
                  <a:lnTo>
                    <a:pt x="789" y="1552"/>
                  </a:lnTo>
                  <a:lnTo>
                    <a:pt x="684" y="1631"/>
                  </a:lnTo>
                  <a:lnTo>
                    <a:pt x="605" y="1710"/>
                  </a:lnTo>
                  <a:lnTo>
                    <a:pt x="579" y="1842"/>
                  </a:lnTo>
                  <a:lnTo>
                    <a:pt x="579" y="3814"/>
                  </a:lnTo>
                  <a:lnTo>
                    <a:pt x="605" y="3893"/>
                  </a:lnTo>
                  <a:lnTo>
                    <a:pt x="658" y="3946"/>
                  </a:lnTo>
                  <a:lnTo>
                    <a:pt x="711" y="3998"/>
                  </a:lnTo>
                  <a:lnTo>
                    <a:pt x="842" y="3998"/>
                  </a:lnTo>
                  <a:lnTo>
                    <a:pt x="921" y="3946"/>
                  </a:lnTo>
                  <a:lnTo>
                    <a:pt x="947" y="3893"/>
                  </a:lnTo>
                  <a:lnTo>
                    <a:pt x="974" y="3814"/>
                  </a:lnTo>
                  <a:lnTo>
                    <a:pt x="974" y="1920"/>
                  </a:lnTo>
                  <a:lnTo>
                    <a:pt x="7733" y="1920"/>
                  </a:lnTo>
                  <a:lnTo>
                    <a:pt x="7733" y="9443"/>
                  </a:lnTo>
                  <a:lnTo>
                    <a:pt x="974" y="9443"/>
                  </a:lnTo>
                  <a:lnTo>
                    <a:pt x="974" y="4709"/>
                  </a:lnTo>
                  <a:lnTo>
                    <a:pt x="947" y="4630"/>
                  </a:lnTo>
                  <a:lnTo>
                    <a:pt x="921" y="4577"/>
                  </a:lnTo>
                  <a:lnTo>
                    <a:pt x="842" y="4524"/>
                  </a:lnTo>
                  <a:lnTo>
                    <a:pt x="789" y="4498"/>
                  </a:lnTo>
                  <a:lnTo>
                    <a:pt x="711" y="4524"/>
                  </a:lnTo>
                  <a:lnTo>
                    <a:pt x="658" y="4577"/>
                  </a:lnTo>
                  <a:lnTo>
                    <a:pt x="605" y="4630"/>
                  </a:lnTo>
                  <a:lnTo>
                    <a:pt x="579" y="4709"/>
                  </a:lnTo>
                  <a:lnTo>
                    <a:pt x="579" y="9443"/>
                  </a:lnTo>
                  <a:lnTo>
                    <a:pt x="316" y="9443"/>
                  </a:lnTo>
                  <a:lnTo>
                    <a:pt x="185" y="9469"/>
                  </a:lnTo>
                  <a:lnTo>
                    <a:pt x="79" y="9522"/>
                  </a:lnTo>
                  <a:lnTo>
                    <a:pt x="27" y="9627"/>
                  </a:lnTo>
                  <a:lnTo>
                    <a:pt x="0" y="9759"/>
                  </a:lnTo>
                  <a:lnTo>
                    <a:pt x="0" y="10442"/>
                  </a:lnTo>
                  <a:lnTo>
                    <a:pt x="27" y="10574"/>
                  </a:lnTo>
                  <a:lnTo>
                    <a:pt x="79" y="10679"/>
                  </a:lnTo>
                  <a:lnTo>
                    <a:pt x="185" y="10732"/>
                  </a:lnTo>
                  <a:lnTo>
                    <a:pt x="316" y="10758"/>
                  </a:lnTo>
                  <a:lnTo>
                    <a:pt x="1526" y="10758"/>
                  </a:lnTo>
                  <a:lnTo>
                    <a:pt x="1342" y="12652"/>
                  </a:lnTo>
                  <a:lnTo>
                    <a:pt x="1368" y="12731"/>
                  </a:lnTo>
                  <a:lnTo>
                    <a:pt x="1394" y="12783"/>
                  </a:lnTo>
                  <a:lnTo>
                    <a:pt x="1447" y="12836"/>
                  </a:lnTo>
                  <a:lnTo>
                    <a:pt x="1526" y="12862"/>
                  </a:lnTo>
                  <a:lnTo>
                    <a:pt x="1605" y="12836"/>
                  </a:lnTo>
                  <a:lnTo>
                    <a:pt x="1657" y="12810"/>
                  </a:lnTo>
                  <a:lnTo>
                    <a:pt x="1710" y="12757"/>
                  </a:lnTo>
                  <a:lnTo>
                    <a:pt x="1736" y="12678"/>
                  </a:lnTo>
                  <a:lnTo>
                    <a:pt x="1815" y="11810"/>
                  </a:lnTo>
                  <a:lnTo>
                    <a:pt x="6892" y="11810"/>
                  </a:lnTo>
                  <a:lnTo>
                    <a:pt x="6971" y="12678"/>
                  </a:lnTo>
                  <a:lnTo>
                    <a:pt x="6997" y="12757"/>
                  </a:lnTo>
                  <a:lnTo>
                    <a:pt x="7023" y="12810"/>
                  </a:lnTo>
                  <a:lnTo>
                    <a:pt x="7076" y="12836"/>
                  </a:lnTo>
                  <a:lnTo>
                    <a:pt x="7155" y="12862"/>
                  </a:lnTo>
                  <a:lnTo>
                    <a:pt x="7181" y="12862"/>
                  </a:lnTo>
                  <a:lnTo>
                    <a:pt x="7260" y="12836"/>
                  </a:lnTo>
                  <a:lnTo>
                    <a:pt x="7312" y="12783"/>
                  </a:lnTo>
                  <a:lnTo>
                    <a:pt x="7339" y="12731"/>
                  </a:lnTo>
                  <a:lnTo>
                    <a:pt x="7339" y="12652"/>
                  </a:lnTo>
                  <a:lnTo>
                    <a:pt x="7155" y="10758"/>
                  </a:lnTo>
                  <a:lnTo>
                    <a:pt x="8391" y="10758"/>
                  </a:lnTo>
                  <a:lnTo>
                    <a:pt x="8522" y="10732"/>
                  </a:lnTo>
                  <a:lnTo>
                    <a:pt x="8601" y="10679"/>
                  </a:lnTo>
                  <a:lnTo>
                    <a:pt x="8680" y="10574"/>
                  </a:lnTo>
                  <a:lnTo>
                    <a:pt x="8707" y="10442"/>
                  </a:lnTo>
                  <a:lnTo>
                    <a:pt x="8707" y="9759"/>
                  </a:lnTo>
                  <a:lnTo>
                    <a:pt x="8680" y="9627"/>
                  </a:lnTo>
                  <a:lnTo>
                    <a:pt x="8601" y="9522"/>
                  </a:lnTo>
                  <a:lnTo>
                    <a:pt x="8522" y="9469"/>
                  </a:lnTo>
                  <a:lnTo>
                    <a:pt x="8391" y="9443"/>
                  </a:lnTo>
                  <a:lnTo>
                    <a:pt x="8102" y="9443"/>
                  </a:lnTo>
                  <a:lnTo>
                    <a:pt x="8102" y="1842"/>
                  </a:lnTo>
                  <a:lnTo>
                    <a:pt x="8075" y="1710"/>
                  </a:lnTo>
                  <a:lnTo>
                    <a:pt x="8023" y="1631"/>
                  </a:lnTo>
                  <a:lnTo>
                    <a:pt x="7917" y="1552"/>
                  </a:lnTo>
                  <a:lnTo>
                    <a:pt x="7786" y="1526"/>
                  </a:lnTo>
                  <a:lnTo>
                    <a:pt x="5340" y="1526"/>
                  </a:lnTo>
                  <a:lnTo>
                    <a:pt x="5340" y="1000"/>
                  </a:lnTo>
                  <a:lnTo>
                    <a:pt x="5313" y="895"/>
                  </a:lnTo>
                  <a:lnTo>
                    <a:pt x="5235" y="789"/>
                  </a:lnTo>
                  <a:lnTo>
                    <a:pt x="5156" y="711"/>
                  </a:lnTo>
                  <a:lnTo>
                    <a:pt x="5024" y="684"/>
                  </a:lnTo>
                  <a:lnTo>
                    <a:pt x="4524" y="684"/>
                  </a:lnTo>
                  <a:lnTo>
                    <a:pt x="4524" y="185"/>
                  </a:lnTo>
                  <a:lnTo>
                    <a:pt x="4524" y="132"/>
                  </a:lnTo>
                  <a:lnTo>
                    <a:pt x="4472" y="53"/>
                  </a:lnTo>
                  <a:lnTo>
                    <a:pt x="4419" y="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398550" y="2836100"/>
              <a:ext cx="107225" cy="138775"/>
            </a:xfrm>
            <a:custGeom>
              <a:avLst/>
              <a:gdLst/>
              <a:ahLst/>
              <a:cxnLst/>
              <a:rect l="l" t="t" r="r" b="b"/>
              <a:pathLst>
                <a:path w="4289" h="5551" extrusionOk="0">
                  <a:moveTo>
                    <a:pt x="3262" y="369"/>
                  </a:moveTo>
                  <a:lnTo>
                    <a:pt x="3289" y="395"/>
                  </a:lnTo>
                  <a:lnTo>
                    <a:pt x="3289" y="632"/>
                  </a:lnTo>
                  <a:lnTo>
                    <a:pt x="3289" y="685"/>
                  </a:lnTo>
                  <a:lnTo>
                    <a:pt x="3262" y="711"/>
                  </a:lnTo>
                  <a:lnTo>
                    <a:pt x="3052" y="948"/>
                  </a:lnTo>
                  <a:lnTo>
                    <a:pt x="2894" y="1211"/>
                  </a:lnTo>
                  <a:lnTo>
                    <a:pt x="2789" y="1474"/>
                  </a:lnTo>
                  <a:lnTo>
                    <a:pt x="2763" y="1737"/>
                  </a:lnTo>
                  <a:lnTo>
                    <a:pt x="2789" y="1921"/>
                  </a:lnTo>
                  <a:lnTo>
                    <a:pt x="2815" y="2079"/>
                  </a:lnTo>
                  <a:lnTo>
                    <a:pt x="2920" y="2263"/>
                  </a:lnTo>
                  <a:lnTo>
                    <a:pt x="3026" y="2394"/>
                  </a:lnTo>
                  <a:lnTo>
                    <a:pt x="3368" y="2762"/>
                  </a:lnTo>
                  <a:lnTo>
                    <a:pt x="3525" y="2920"/>
                  </a:lnTo>
                  <a:lnTo>
                    <a:pt x="3657" y="3104"/>
                  </a:lnTo>
                  <a:lnTo>
                    <a:pt x="3762" y="3288"/>
                  </a:lnTo>
                  <a:lnTo>
                    <a:pt x="3841" y="3499"/>
                  </a:lnTo>
                  <a:lnTo>
                    <a:pt x="3894" y="3709"/>
                  </a:lnTo>
                  <a:lnTo>
                    <a:pt x="3894" y="3920"/>
                  </a:lnTo>
                  <a:lnTo>
                    <a:pt x="3867" y="4209"/>
                  </a:lnTo>
                  <a:lnTo>
                    <a:pt x="3815" y="4498"/>
                  </a:lnTo>
                  <a:lnTo>
                    <a:pt x="3683" y="4761"/>
                  </a:lnTo>
                  <a:lnTo>
                    <a:pt x="3525" y="5024"/>
                  </a:lnTo>
                  <a:lnTo>
                    <a:pt x="3446" y="5103"/>
                  </a:lnTo>
                  <a:lnTo>
                    <a:pt x="3368" y="5130"/>
                  </a:lnTo>
                  <a:lnTo>
                    <a:pt x="3289" y="5182"/>
                  </a:lnTo>
                  <a:lnTo>
                    <a:pt x="1000" y="5182"/>
                  </a:lnTo>
                  <a:lnTo>
                    <a:pt x="921" y="5130"/>
                  </a:lnTo>
                  <a:lnTo>
                    <a:pt x="816" y="5103"/>
                  </a:lnTo>
                  <a:lnTo>
                    <a:pt x="764" y="5024"/>
                  </a:lnTo>
                  <a:lnTo>
                    <a:pt x="579" y="4761"/>
                  </a:lnTo>
                  <a:lnTo>
                    <a:pt x="474" y="4498"/>
                  </a:lnTo>
                  <a:lnTo>
                    <a:pt x="395" y="4209"/>
                  </a:lnTo>
                  <a:lnTo>
                    <a:pt x="369" y="3920"/>
                  </a:lnTo>
                  <a:lnTo>
                    <a:pt x="395" y="3709"/>
                  </a:lnTo>
                  <a:lnTo>
                    <a:pt x="448" y="3499"/>
                  </a:lnTo>
                  <a:lnTo>
                    <a:pt x="527" y="3288"/>
                  </a:lnTo>
                  <a:lnTo>
                    <a:pt x="632" y="3104"/>
                  </a:lnTo>
                  <a:lnTo>
                    <a:pt x="764" y="2920"/>
                  </a:lnTo>
                  <a:lnTo>
                    <a:pt x="921" y="2762"/>
                  </a:lnTo>
                  <a:lnTo>
                    <a:pt x="1237" y="2394"/>
                  </a:lnTo>
                  <a:lnTo>
                    <a:pt x="1369" y="2263"/>
                  </a:lnTo>
                  <a:lnTo>
                    <a:pt x="1447" y="2079"/>
                  </a:lnTo>
                  <a:lnTo>
                    <a:pt x="1500" y="1921"/>
                  </a:lnTo>
                  <a:lnTo>
                    <a:pt x="1526" y="1737"/>
                  </a:lnTo>
                  <a:lnTo>
                    <a:pt x="1474" y="1474"/>
                  </a:lnTo>
                  <a:lnTo>
                    <a:pt x="1395" y="1211"/>
                  </a:lnTo>
                  <a:lnTo>
                    <a:pt x="1237" y="948"/>
                  </a:lnTo>
                  <a:lnTo>
                    <a:pt x="1027" y="711"/>
                  </a:lnTo>
                  <a:lnTo>
                    <a:pt x="1000" y="685"/>
                  </a:lnTo>
                  <a:lnTo>
                    <a:pt x="1000" y="632"/>
                  </a:lnTo>
                  <a:lnTo>
                    <a:pt x="1000" y="395"/>
                  </a:lnTo>
                  <a:lnTo>
                    <a:pt x="1000" y="369"/>
                  </a:lnTo>
                  <a:close/>
                  <a:moveTo>
                    <a:pt x="921" y="1"/>
                  </a:moveTo>
                  <a:lnTo>
                    <a:pt x="869" y="27"/>
                  </a:lnTo>
                  <a:lnTo>
                    <a:pt x="737" y="106"/>
                  </a:lnTo>
                  <a:lnTo>
                    <a:pt x="632" y="237"/>
                  </a:lnTo>
                  <a:lnTo>
                    <a:pt x="632" y="316"/>
                  </a:lnTo>
                  <a:lnTo>
                    <a:pt x="606" y="395"/>
                  </a:lnTo>
                  <a:lnTo>
                    <a:pt x="606" y="632"/>
                  </a:lnTo>
                  <a:lnTo>
                    <a:pt x="632" y="737"/>
                  </a:lnTo>
                  <a:lnTo>
                    <a:pt x="658" y="842"/>
                  </a:lnTo>
                  <a:lnTo>
                    <a:pt x="711" y="921"/>
                  </a:lnTo>
                  <a:lnTo>
                    <a:pt x="764" y="1000"/>
                  </a:lnTo>
                  <a:lnTo>
                    <a:pt x="921" y="1158"/>
                  </a:lnTo>
                  <a:lnTo>
                    <a:pt x="1027" y="1342"/>
                  </a:lnTo>
                  <a:lnTo>
                    <a:pt x="1106" y="1553"/>
                  </a:lnTo>
                  <a:lnTo>
                    <a:pt x="1132" y="1737"/>
                  </a:lnTo>
                  <a:lnTo>
                    <a:pt x="1132" y="1842"/>
                  </a:lnTo>
                  <a:lnTo>
                    <a:pt x="1106" y="1947"/>
                  </a:lnTo>
                  <a:lnTo>
                    <a:pt x="1053" y="2052"/>
                  </a:lnTo>
                  <a:lnTo>
                    <a:pt x="974" y="2131"/>
                  </a:lnTo>
                  <a:lnTo>
                    <a:pt x="658" y="2473"/>
                  </a:lnTo>
                  <a:lnTo>
                    <a:pt x="474" y="2657"/>
                  </a:lnTo>
                  <a:lnTo>
                    <a:pt x="343" y="2868"/>
                  </a:lnTo>
                  <a:lnTo>
                    <a:pt x="185" y="3104"/>
                  </a:lnTo>
                  <a:lnTo>
                    <a:pt x="80" y="3367"/>
                  </a:lnTo>
                  <a:lnTo>
                    <a:pt x="27" y="3630"/>
                  </a:lnTo>
                  <a:lnTo>
                    <a:pt x="1" y="3920"/>
                  </a:lnTo>
                  <a:lnTo>
                    <a:pt x="27" y="4288"/>
                  </a:lnTo>
                  <a:lnTo>
                    <a:pt x="106" y="4630"/>
                  </a:lnTo>
                  <a:lnTo>
                    <a:pt x="264" y="4946"/>
                  </a:lnTo>
                  <a:lnTo>
                    <a:pt x="474" y="5261"/>
                  </a:lnTo>
                  <a:lnTo>
                    <a:pt x="579" y="5393"/>
                  </a:lnTo>
                  <a:lnTo>
                    <a:pt x="737" y="5472"/>
                  </a:lnTo>
                  <a:lnTo>
                    <a:pt x="921" y="5550"/>
                  </a:lnTo>
                  <a:lnTo>
                    <a:pt x="3368" y="5550"/>
                  </a:lnTo>
                  <a:lnTo>
                    <a:pt x="3525" y="5472"/>
                  </a:lnTo>
                  <a:lnTo>
                    <a:pt x="3683" y="5393"/>
                  </a:lnTo>
                  <a:lnTo>
                    <a:pt x="3815" y="5261"/>
                  </a:lnTo>
                  <a:lnTo>
                    <a:pt x="4025" y="4946"/>
                  </a:lnTo>
                  <a:lnTo>
                    <a:pt x="4157" y="4630"/>
                  </a:lnTo>
                  <a:lnTo>
                    <a:pt x="4262" y="4288"/>
                  </a:lnTo>
                  <a:lnTo>
                    <a:pt x="4288" y="3920"/>
                  </a:lnTo>
                  <a:lnTo>
                    <a:pt x="4262" y="3630"/>
                  </a:lnTo>
                  <a:lnTo>
                    <a:pt x="4183" y="3367"/>
                  </a:lnTo>
                  <a:lnTo>
                    <a:pt x="4078" y="3104"/>
                  </a:lnTo>
                  <a:lnTo>
                    <a:pt x="3946" y="2868"/>
                  </a:lnTo>
                  <a:lnTo>
                    <a:pt x="3788" y="2657"/>
                  </a:lnTo>
                  <a:lnTo>
                    <a:pt x="3631" y="2473"/>
                  </a:lnTo>
                  <a:lnTo>
                    <a:pt x="3289" y="2131"/>
                  </a:lnTo>
                  <a:lnTo>
                    <a:pt x="3236" y="2052"/>
                  </a:lnTo>
                  <a:lnTo>
                    <a:pt x="3183" y="1947"/>
                  </a:lnTo>
                  <a:lnTo>
                    <a:pt x="3157" y="1842"/>
                  </a:lnTo>
                  <a:lnTo>
                    <a:pt x="3131" y="1737"/>
                  </a:lnTo>
                  <a:lnTo>
                    <a:pt x="3157" y="1553"/>
                  </a:lnTo>
                  <a:lnTo>
                    <a:pt x="3236" y="1342"/>
                  </a:lnTo>
                  <a:lnTo>
                    <a:pt x="3368" y="1158"/>
                  </a:lnTo>
                  <a:lnTo>
                    <a:pt x="3525" y="1000"/>
                  </a:lnTo>
                  <a:lnTo>
                    <a:pt x="3578" y="921"/>
                  </a:lnTo>
                  <a:lnTo>
                    <a:pt x="3631" y="842"/>
                  </a:lnTo>
                  <a:lnTo>
                    <a:pt x="3657" y="737"/>
                  </a:lnTo>
                  <a:lnTo>
                    <a:pt x="3657" y="632"/>
                  </a:lnTo>
                  <a:lnTo>
                    <a:pt x="3657" y="395"/>
                  </a:lnTo>
                  <a:lnTo>
                    <a:pt x="3657" y="316"/>
                  </a:lnTo>
                  <a:lnTo>
                    <a:pt x="3631" y="237"/>
                  </a:lnTo>
                  <a:lnTo>
                    <a:pt x="3552" y="106"/>
                  </a:lnTo>
                  <a:lnTo>
                    <a:pt x="3420" y="27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8125" y="2813100"/>
              <a:ext cx="105875" cy="144025"/>
            </a:xfrm>
            <a:custGeom>
              <a:avLst/>
              <a:gdLst/>
              <a:ahLst/>
              <a:cxnLst/>
              <a:rect l="l" t="t" r="r" b="b"/>
              <a:pathLst>
                <a:path w="4235" h="5761" extrusionOk="0">
                  <a:moveTo>
                    <a:pt x="2814" y="395"/>
                  </a:moveTo>
                  <a:lnTo>
                    <a:pt x="2814" y="500"/>
                  </a:lnTo>
                  <a:lnTo>
                    <a:pt x="2657" y="658"/>
                  </a:lnTo>
                  <a:lnTo>
                    <a:pt x="2551" y="842"/>
                  </a:lnTo>
                  <a:lnTo>
                    <a:pt x="2472" y="1026"/>
                  </a:lnTo>
                  <a:lnTo>
                    <a:pt x="2446" y="1236"/>
                  </a:lnTo>
                  <a:lnTo>
                    <a:pt x="2472" y="1368"/>
                  </a:lnTo>
                  <a:lnTo>
                    <a:pt x="2499" y="1499"/>
                  </a:lnTo>
                  <a:lnTo>
                    <a:pt x="2578" y="1605"/>
                  </a:lnTo>
                  <a:lnTo>
                    <a:pt x="2657" y="1710"/>
                  </a:lnTo>
                  <a:lnTo>
                    <a:pt x="2867" y="1946"/>
                  </a:lnTo>
                  <a:lnTo>
                    <a:pt x="3051" y="2183"/>
                  </a:lnTo>
                  <a:lnTo>
                    <a:pt x="3130" y="2288"/>
                  </a:lnTo>
                  <a:lnTo>
                    <a:pt x="3183" y="2420"/>
                  </a:lnTo>
                  <a:lnTo>
                    <a:pt x="3209" y="2551"/>
                  </a:lnTo>
                  <a:lnTo>
                    <a:pt x="3209" y="2683"/>
                  </a:lnTo>
                  <a:lnTo>
                    <a:pt x="3209" y="2920"/>
                  </a:lnTo>
                  <a:lnTo>
                    <a:pt x="3130" y="3130"/>
                  </a:lnTo>
                  <a:lnTo>
                    <a:pt x="3051" y="3314"/>
                  </a:lnTo>
                  <a:lnTo>
                    <a:pt x="2893" y="3472"/>
                  </a:lnTo>
                  <a:lnTo>
                    <a:pt x="1315" y="3472"/>
                  </a:lnTo>
                  <a:lnTo>
                    <a:pt x="1157" y="3314"/>
                  </a:lnTo>
                  <a:lnTo>
                    <a:pt x="1078" y="3130"/>
                  </a:lnTo>
                  <a:lnTo>
                    <a:pt x="999" y="2920"/>
                  </a:lnTo>
                  <a:lnTo>
                    <a:pt x="973" y="2683"/>
                  </a:lnTo>
                  <a:lnTo>
                    <a:pt x="999" y="2551"/>
                  </a:lnTo>
                  <a:lnTo>
                    <a:pt x="1026" y="2420"/>
                  </a:lnTo>
                  <a:lnTo>
                    <a:pt x="1078" y="2288"/>
                  </a:lnTo>
                  <a:lnTo>
                    <a:pt x="1157" y="2183"/>
                  </a:lnTo>
                  <a:lnTo>
                    <a:pt x="1341" y="1946"/>
                  </a:lnTo>
                  <a:lnTo>
                    <a:pt x="1552" y="1710"/>
                  </a:lnTo>
                  <a:lnTo>
                    <a:pt x="1631" y="1605"/>
                  </a:lnTo>
                  <a:lnTo>
                    <a:pt x="1710" y="1499"/>
                  </a:lnTo>
                  <a:lnTo>
                    <a:pt x="1736" y="1368"/>
                  </a:lnTo>
                  <a:lnTo>
                    <a:pt x="1736" y="1236"/>
                  </a:lnTo>
                  <a:lnTo>
                    <a:pt x="1736" y="1026"/>
                  </a:lnTo>
                  <a:lnTo>
                    <a:pt x="1657" y="842"/>
                  </a:lnTo>
                  <a:lnTo>
                    <a:pt x="1552" y="658"/>
                  </a:lnTo>
                  <a:lnTo>
                    <a:pt x="1394" y="500"/>
                  </a:lnTo>
                  <a:lnTo>
                    <a:pt x="1394" y="395"/>
                  </a:lnTo>
                  <a:close/>
                  <a:moveTo>
                    <a:pt x="3446" y="3867"/>
                  </a:moveTo>
                  <a:lnTo>
                    <a:pt x="3446" y="4340"/>
                  </a:lnTo>
                  <a:lnTo>
                    <a:pt x="789" y="4340"/>
                  </a:lnTo>
                  <a:lnTo>
                    <a:pt x="789" y="3867"/>
                  </a:lnTo>
                  <a:close/>
                  <a:moveTo>
                    <a:pt x="1341" y="0"/>
                  </a:moveTo>
                  <a:lnTo>
                    <a:pt x="1210" y="26"/>
                  </a:lnTo>
                  <a:lnTo>
                    <a:pt x="1105" y="105"/>
                  </a:lnTo>
                  <a:lnTo>
                    <a:pt x="1052" y="211"/>
                  </a:lnTo>
                  <a:lnTo>
                    <a:pt x="1026" y="342"/>
                  </a:lnTo>
                  <a:lnTo>
                    <a:pt x="1026" y="500"/>
                  </a:lnTo>
                  <a:lnTo>
                    <a:pt x="1026" y="579"/>
                  </a:lnTo>
                  <a:lnTo>
                    <a:pt x="1052" y="658"/>
                  </a:lnTo>
                  <a:lnTo>
                    <a:pt x="1078" y="710"/>
                  </a:lnTo>
                  <a:lnTo>
                    <a:pt x="1131" y="789"/>
                  </a:lnTo>
                  <a:lnTo>
                    <a:pt x="1236" y="894"/>
                  </a:lnTo>
                  <a:lnTo>
                    <a:pt x="1315" y="1000"/>
                  </a:lnTo>
                  <a:lnTo>
                    <a:pt x="1341" y="1105"/>
                  </a:lnTo>
                  <a:lnTo>
                    <a:pt x="1368" y="1236"/>
                  </a:lnTo>
                  <a:lnTo>
                    <a:pt x="1341" y="1342"/>
                  </a:lnTo>
                  <a:lnTo>
                    <a:pt x="1289" y="1447"/>
                  </a:lnTo>
                  <a:lnTo>
                    <a:pt x="1052" y="1683"/>
                  </a:lnTo>
                  <a:lnTo>
                    <a:pt x="842" y="1973"/>
                  </a:lnTo>
                  <a:lnTo>
                    <a:pt x="736" y="2131"/>
                  </a:lnTo>
                  <a:lnTo>
                    <a:pt x="684" y="2288"/>
                  </a:lnTo>
                  <a:lnTo>
                    <a:pt x="631" y="2499"/>
                  </a:lnTo>
                  <a:lnTo>
                    <a:pt x="605" y="2683"/>
                  </a:lnTo>
                  <a:lnTo>
                    <a:pt x="631" y="2893"/>
                  </a:lnTo>
                  <a:lnTo>
                    <a:pt x="658" y="3104"/>
                  </a:lnTo>
                  <a:lnTo>
                    <a:pt x="736" y="3288"/>
                  </a:lnTo>
                  <a:lnTo>
                    <a:pt x="815" y="3472"/>
                  </a:lnTo>
                  <a:lnTo>
                    <a:pt x="184" y="3472"/>
                  </a:lnTo>
                  <a:lnTo>
                    <a:pt x="105" y="3498"/>
                  </a:lnTo>
                  <a:lnTo>
                    <a:pt x="53" y="3525"/>
                  </a:lnTo>
                  <a:lnTo>
                    <a:pt x="0" y="3604"/>
                  </a:lnTo>
                  <a:lnTo>
                    <a:pt x="0" y="3656"/>
                  </a:lnTo>
                  <a:lnTo>
                    <a:pt x="0" y="3735"/>
                  </a:lnTo>
                  <a:lnTo>
                    <a:pt x="53" y="3788"/>
                  </a:lnTo>
                  <a:lnTo>
                    <a:pt x="105" y="3840"/>
                  </a:lnTo>
                  <a:lnTo>
                    <a:pt x="184" y="3867"/>
                  </a:lnTo>
                  <a:lnTo>
                    <a:pt x="395" y="3867"/>
                  </a:lnTo>
                  <a:lnTo>
                    <a:pt x="395" y="4393"/>
                  </a:lnTo>
                  <a:lnTo>
                    <a:pt x="421" y="4524"/>
                  </a:lnTo>
                  <a:lnTo>
                    <a:pt x="500" y="4629"/>
                  </a:lnTo>
                  <a:lnTo>
                    <a:pt x="605" y="4682"/>
                  </a:lnTo>
                  <a:lnTo>
                    <a:pt x="710" y="4708"/>
                  </a:lnTo>
                  <a:lnTo>
                    <a:pt x="868" y="4708"/>
                  </a:lnTo>
                  <a:lnTo>
                    <a:pt x="868" y="5576"/>
                  </a:lnTo>
                  <a:lnTo>
                    <a:pt x="868" y="5655"/>
                  </a:lnTo>
                  <a:lnTo>
                    <a:pt x="921" y="5708"/>
                  </a:lnTo>
                  <a:lnTo>
                    <a:pt x="973" y="5760"/>
                  </a:lnTo>
                  <a:lnTo>
                    <a:pt x="1131" y="5760"/>
                  </a:lnTo>
                  <a:lnTo>
                    <a:pt x="1184" y="5708"/>
                  </a:lnTo>
                  <a:lnTo>
                    <a:pt x="1210" y="5655"/>
                  </a:lnTo>
                  <a:lnTo>
                    <a:pt x="1236" y="5576"/>
                  </a:lnTo>
                  <a:lnTo>
                    <a:pt x="1236" y="4708"/>
                  </a:lnTo>
                  <a:lnTo>
                    <a:pt x="2998" y="4708"/>
                  </a:lnTo>
                  <a:lnTo>
                    <a:pt x="2998" y="5576"/>
                  </a:lnTo>
                  <a:lnTo>
                    <a:pt x="2998" y="5655"/>
                  </a:lnTo>
                  <a:lnTo>
                    <a:pt x="3051" y="5708"/>
                  </a:lnTo>
                  <a:lnTo>
                    <a:pt x="3104" y="5760"/>
                  </a:lnTo>
                  <a:lnTo>
                    <a:pt x="3262" y="5760"/>
                  </a:lnTo>
                  <a:lnTo>
                    <a:pt x="3314" y="5708"/>
                  </a:lnTo>
                  <a:lnTo>
                    <a:pt x="3367" y="5655"/>
                  </a:lnTo>
                  <a:lnTo>
                    <a:pt x="3367" y="5576"/>
                  </a:lnTo>
                  <a:lnTo>
                    <a:pt x="3367" y="4708"/>
                  </a:lnTo>
                  <a:lnTo>
                    <a:pt x="3525" y="4708"/>
                  </a:lnTo>
                  <a:lnTo>
                    <a:pt x="3630" y="4682"/>
                  </a:lnTo>
                  <a:lnTo>
                    <a:pt x="3735" y="4629"/>
                  </a:lnTo>
                  <a:lnTo>
                    <a:pt x="3814" y="4524"/>
                  </a:lnTo>
                  <a:lnTo>
                    <a:pt x="3840" y="4393"/>
                  </a:lnTo>
                  <a:lnTo>
                    <a:pt x="3840" y="3867"/>
                  </a:lnTo>
                  <a:lnTo>
                    <a:pt x="4051" y="3867"/>
                  </a:lnTo>
                  <a:lnTo>
                    <a:pt x="4129" y="3840"/>
                  </a:lnTo>
                  <a:lnTo>
                    <a:pt x="4182" y="3788"/>
                  </a:lnTo>
                  <a:lnTo>
                    <a:pt x="4235" y="3735"/>
                  </a:lnTo>
                  <a:lnTo>
                    <a:pt x="4235" y="3656"/>
                  </a:lnTo>
                  <a:lnTo>
                    <a:pt x="4235" y="3604"/>
                  </a:lnTo>
                  <a:lnTo>
                    <a:pt x="4182" y="3525"/>
                  </a:lnTo>
                  <a:lnTo>
                    <a:pt x="4129" y="3498"/>
                  </a:lnTo>
                  <a:lnTo>
                    <a:pt x="4051" y="3472"/>
                  </a:lnTo>
                  <a:lnTo>
                    <a:pt x="3367" y="3472"/>
                  </a:lnTo>
                  <a:lnTo>
                    <a:pt x="3472" y="3288"/>
                  </a:lnTo>
                  <a:lnTo>
                    <a:pt x="3551" y="3104"/>
                  </a:lnTo>
                  <a:lnTo>
                    <a:pt x="3577" y="2893"/>
                  </a:lnTo>
                  <a:lnTo>
                    <a:pt x="3603" y="2683"/>
                  </a:lnTo>
                  <a:lnTo>
                    <a:pt x="3577" y="2499"/>
                  </a:lnTo>
                  <a:lnTo>
                    <a:pt x="3525" y="2288"/>
                  </a:lnTo>
                  <a:lnTo>
                    <a:pt x="3472" y="2131"/>
                  </a:lnTo>
                  <a:lnTo>
                    <a:pt x="3367" y="1973"/>
                  </a:lnTo>
                  <a:lnTo>
                    <a:pt x="3156" y="1683"/>
                  </a:lnTo>
                  <a:lnTo>
                    <a:pt x="2920" y="1447"/>
                  </a:lnTo>
                  <a:lnTo>
                    <a:pt x="2867" y="1342"/>
                  </a:lnTo>
                  <a:lnTo>
                    <a:pt x="2841" y="1236"/>
                  </a:lnTo>
                  <a:lnTo>
                    <a:pt x="2841" y="1105"/>
                  </a:lnTo>
                  <a:lnTo>
                    <a:pt x="2893" y="1000"/>
                  </a:lnTo>
                  <a:lnTo>
                    <a:pt x="2972" y="894"/>
                  </a:lnTo>
                  <a:lnTo>
                    <a:pt x="3077" y="789"/>
                  </a:lnTo>
                  <a:lnTo>
                    <a:pt x="3130" y="710"/>
                  </a:lnTo>
                  <a:lnTo>
                    <a:pt x="3156" y="658"/>
                  </a:lnTo>
                  <a:lnTo>
                    <a:pt x="3183" y="579"/>
                  </a:lnTo>
                  <a:lnTo>
                    <a:pt x="3183" y="500"/>
                  </a:lnTo>
                  <a:lnTo>
                    <a:pt x="3183" y="342"/>
                  </a:lnTo>
                  <a:lnTo>
                    <a:pt x="3156" y="211"/>
                  </a:lnTo>
                  <a:lnTo>
                    <a:pt x="3077" y="105"/>
                  </a:lnTo>
                  <a:lnTo>
                    <a:pt x="2972" y="26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75" name="Google Shape;1275;p6"/>
          <p:cNvGraphicFramePr/>
          <p:nvPr>
            <p:extLst>
              <p:ext uri="{D42A27DB-BD31-4B8C-83A1-F6EECF244321}">
                <p14:modId xmlns:p14="http://schemas.microsoft.com/office/powerpoint/2010/main" val="3572585088"/>
              </p:ext>
            </p:extLst>
          </p:nvPr>
        </p:nvGraphicFramePr>
        <p:xfrm>
          <a:off x="-4182768" y="1839530"/>
          <a:ext cx="11906564" cy="5343036"/>
        </p:xfrm>
        <a:graphic>
          <a:graphicData uri="http://schemas.openxmlformats.org/drawingml/2006/table">
            <a:tbl>
              <a:tblPr firstRow="1" bandRow="1">
                <a:noFill/>
                <a:tableStyleId>{DEB3C6F2-44F7-426D-8553-165B31C23B74}</a:tableStyleId>
              </a:tblPr>
              <a:tblGrid>
                <a:gridCol w="5944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1518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government-contract base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Global presence (90k employees)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Stable revenue &amp; high client retention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Broad IT &amp; consulting capabilities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Heavy reliance on public sector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Slow decision-making (large org)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Lower presence in commercial markets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Limited adoption of emerging tech at scale</a:t>
                      </a:r>
                      <a:endParaRPr sz="20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518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Growth in digital health, AI, cloud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Private-sector expansion (health, finance, retail)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Acquisition-driven growth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Rising use of wearables &amp; digital care tools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Strong global competitors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Public scrutiny on government projects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Fast tech evolution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Regulatory &amp; geopolitical risks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7" name="Google Shape;1277;p6"/>
          <p:cNvSpPr txBox="1"/>
          <p:nvPr/>
        </p:nvSpPr>
        <p:spPr>
          <a:xfrm>
            <a:off x="1965941" y="1315337"/>
            <a:ext cx="24352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W</a:t>
            </a:r>
            <a:r>
              <a:rPr lang="en-US" sz="32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eaknesses</a:t>
            </a:r>
            <a:endParaRPr sz="32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8" name="Google Shape;1278;p6"/>
          <p:cNvSpPr txBox="1"/>
          <p:nvPr/>
        </p:nvSpPr>
        <p:spPr>
          <a:xfrm>
            <a:off x="1337888" y="5591662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pportunities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9" name="Google Shape;1279;p6"/>
          <p:cNvSpPr txBox="1"/>
          <p:nvPr/>
        </p:nvSpPr>
        <p:spPr>
          <a:xfrm>
            <a:off x="5234176" y="5567144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hreats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97048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"/>
          <p:cNvSpPr txBox="1">
            <a:spLocks noGrp="1"/>
          </p:cNvSpPr>
          <p:nvPr>
            <p:ph type="title" idx="8"/>
          </p:nvPr>
        </p:nvSpPr>
        <p:spPr>
          <a:xfrm>
            <a:off x="720000" y="19670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dirty="0"/>
              <a:t>CGI </a:t>
            </a:r>
            <a:r>
              <a:rPr lang="en-US" dirty="0"/>
              <a:t>SWOT Summary</a:t>
            </a:r>
            <a:endParaRPr dirty="0"/>
          </a:p>
        </p:txBody>
      </p:sp>
      <p:sp>
        <p:nvSpPr>
          <p:cNvPr id="1226" name="Google Shape;1226;p6"/>
          <p:cNvSpPr txBox="1">
            <a:spLocks noGrp="1"/>
          </p:cNvSpPr>
          <p:nvPr>
            <p:ph type="title"/>
          </p:nvPr>
        </p:nvSpPr>
        <p:spPr>
          <a:xfrm>
            <a:off x="210746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MARS</a:t>
            </a:r>
            <a:endParaRPr/>
          </a:p>
        </p:txBody>
      </p:sp>
      <p:sp>
        <p:nvSpPr>
          <p:cNvPr id="1227" name="Google Shape;1227;p6"/>
          <p:cNvSpPr txBox="1">
            <a:spLocks noGrp="1"/>
          </p:cNvSpPr>
          <p:nvPr>
            <p:ph type="subTitle" idx="1"/>
          </p:nvPr>
        </p:nvSpPr>
        <p:spPr>
          <a:xfrm>
            <a:off x="210746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Mars is actually a very cold place</a:t>
            </a:r>
            <a:endParaRPr/>
          </a:p>
        </p:txBody>
      </p:sp>
      <p:sp>
        <p:nvSpPr>
          <p:cNvPr id="1228" name="Google Shape;1228;p6"/>
          <p:cNvSpPr txBox="1">
            <a:spLocks noGrp="1"/>
          </p:cNvSpPr>
          <p:nvPr>
            <p:ph type="title" idx="2"/>
          </p:nvPr>
        </p:nvSpPr>
        <p:spPr>
          <a:xfrm>
            <a:off x="5460473" y="6232582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VENUS</a:t>
            </a:r>
            <a:endParaRPr/>
          </a:p>
        </p:txBody>
      </p:sp>
      <p:sp>
        <p:nvSpPr>
          <p:cNvPr id="1229" name="Google Shape;1229;p6"/>
          <p:cNvSpPr txBox="1">
            <a:spLocks noGrp="1"/>
          </p:cNvSpPr>
          <p:nvPr>
            <p:ph type="subTitle" idx="3"/>
          </p:nvPr>
        </p:nvSpPr>
        <p:spPr>
          <a:xfrm>
            <a:off x="5460473" y="6450013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Venus is the second planet from the Sun</a:t>
            </a:r>
            <a:endParaRPr/>
          </a:p>
        </p:txBody>
      </p:sp>
      <p:sp>
        <p:nvSpPr>
          <p:cNvPr id="1230" name="Google Shape;1230;p6"/>
          <p:cNvSpPr txBox="1">
            <a:spLocks noGrp="1"/>
          </p:cNvSpPr>
          <p:nvPr>
            <p:ph type="title" idx="4"/>
          </p:nvPr>
        </p:nvSpPr>
        <p:spPr>
          <a:xfrm>
            <a:off x="2107463" y="7804584"/>
            <a:ext cx="19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JUPITER</a:t>
            </a:r>
            <a:endParaRPr/>
          </a:p>
        </p:txBody>
      </p:sp>
      <p:sp>
        <p:nvSpPr>
          <p:cNvPr id="1231" name="Google Shape;1231;p6"/>
          <p:cNvSpPr txBox="1">
            <a:spLocks noGrp="1"/>
          </p:cNvSpPr>
          <p:nvPr>
            <p:ph type="subTitle" idx="5"/>
          </p:nvPr>
        </p:nvSpPr>
        <p:spPr>
          <a:xfrm>
            <a:off x="2107463" y="8022015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It’s the biggest planet in the System</a:t>
            </a:r>
            <a:endParaRPr/>
          </a:p>
        </p:txBody>
      </p:sp>
      <p:sp>
        <p:nvSpPr>
          <p:cNvPr id="1232" name="Google Shape;1232;p6"/>
          <p:cNvSpPr txBox="1">
            <a:spLocks noGrp="1"/>
          </p:cNvSpPr>
          <p:nvPr>
            <p:ph type="title" idx="6"/>
          </p:nvPr>
        </p:nvSpPr>
        <p:spPr>
          <a:xfrm>
            <a:off x="5460473" y="780459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SATURN</a:t>
            </a:r>
            <a:endParaRPr/>
          </a:p>
        </p:txBody>
      </p:sp>
      <p:sp>
        <p:nvSpPr>
          <p:cNvPr id="1233" name="Google Shape;1233;p6"/>
          <p:cNvSpPr txBox="1">
            <a:spLocks noGrp="1"/>
          </p:cNvSpPr>
          <p:nvPr>
            <p:ph type="subTitle" idx="7"/>
          </p:nvPr>
        </p:nvSpPr>
        <p:spPr>
          <a:xfrm>
            <a:off x="5460473" y="8022028"/>
            <a:ext cx="1978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Saturn is a gas giant and has rings</a:t>
            </a:r>
            <a:endParaRPr/>
          </a:p>
        </p:txBody>
      </p:sp>
      <p:sp>
        <p:nvSpPr>
          <p:cNvPr id="1235" name="Google Shape;1235;p6"/>
          <p:cNvSpPr/>
          <p:nvPr/>
        </p:nvSpPr>
        <p:spPr>
          <a:xfrm>
            <a:off x="1508741" y="5396072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5648294" y="5400277"/>
            <a:ext cx="914400" cy="914400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1182013" y="700922"/>
            <a:ext cx="1567856" cy="1567856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9C57D4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8" name="Google Shape;1238;p6"/>
          <p:cNvGrpSpPr/>
          <p:nvPr/>
        </p:nvGrpSpPr>
        <p:grpSpPr>
          <a:xfrm>
            <a:off x="1420204" y="6432763"/>
            <a:ext cx="292843" cy="365749"/>
            <a:chOff x="5586725" y="2050975"/>
            <a:chExt cx="256475" cy="322900"/>
          </a:xfrm>
        </p:grpSpPr>
        <p:sp>
          <p:nvSpPr>
            <p:cNvPr id="1239" name="Google Shape;1239;p6"/>
            <p:cNvSpPr/>
            <p:nvPr/>
          </p:nvSpPr>
          <p:spPr>
            <a:xfrm>
              <a:off x="5683375" y="2226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85" y="369"/>
                  </a:moveTo>
                  <a:lnTo>
                    <a:pt x="816" y="421"/>
                  </a:lnTo>
                  <a:lnTo>
                    <a:pt x="895" y="474"/>
                  </a:lnTo>
                  <a:lnTo>
                    <a:pt x="974" y="579"/>
                  </a:lnTo>
                  <a:lnTo>
                    <a:pt x="974" y="710"/>
                  </a:lnTo>
                  <a:lnTo>
                    <a:pt x="948" y="816"/>
                  </a:lnTo>
                  <a:lnTo>
                    <a:pt x="895" y="921"/>
                  </a:lnTo>
                  <a:lnTo>
                    <a:pt x="790" y="973"/>
                  </a:lnTo>
                  <a:lnTo>
                    <a:pt x="658" y="1000"/>
                  </a:lnTo>
                  <a:lnTo>
                    <a:pt x="553" y="973"/>
                  </a:lnTo>
                  <a:lnTo>
                    <a:pt x="448" y="895"/>
                  </a:lnTo>
                  <a:lnTo>
                    <a:pt x="395" y="789"/>
                  </a:lnTo>
                  <a:lnTo>
                    <a:pt x="369" y="684"/>
                  </a:lnTo>
                  <a:lnTo>
                    <a:pt x="395" y="553"/>
                  </a:lnTo>
                  <a:lnTo>
                    <a:pt x="474" y="474"/>
                  </a:lnTo>
                  <a:lnTo>
                    <a:pt x="553" y="395"/>
                  </a:lnTo>
                  <a:lnTo>
                    <a:pt x="685" y="369"/>
                  </a:lnTo>
                  <a:close/>
                  <a:moveTo>
                    <a:pt x="553" y="0"/>
                  </a:moveTo>
                  <a:lnTo>
                    <a:pt x="448" y="53"/>
                  </a:lnTo>
                  <a:lnTo>
                    <a:pt x="316" y="106"/>
                  </a:lnTo>
                  <a:lnTo>
                    <a:pt x="211" y="184"/>
                  </a:lnTo>
                  <a:lnTo>
                    <a:pt x="132" y="290"/>
                  </a:lnTo>
                  <a:lnTo>
                    <a:pt x="53" y="395"/>
                  </a:lnTo>
                  <a:lnTo>
                    <a:pt x="1" y="526"/>
                  </a:lnTo>
                  <a:lnTo>
                    <a:pt x="1" y="658"/>
                  </a:lnTo>
                  <a:lnTo>
                    <a:pt x="1" y="789"/>
                  </a:lnTo>
                  <a:lnTo>
                    <a:pt x="27" y="921"/>
                  </a:lnTo>
                  <a:lnTo>
                    <a:pt x="106" y="1052"/>
                  </a:lnTo>
                  <a:lnTo>
                    <a:pt x="185" y="1158"/>
                  </a:lnTo>
                  <a:lnTo>
                    <a:pt x="264" y="1237"/>
                  </a:lnTo>
                  <a:lnTo>
                    <a:pt x="395" y="1315"/>
                  </a:lnTo>
                  <a:lnTo>
                    <a:pt x="500" y="1342"/>
                  </a:lnTo>
                  <a:lnTo>
                    <a:pt x="658" y="1368"/>
                  </a:lnTo>
                  <a:lnTo>
                    <a:pt x="816" y="1368"/>
                  </a:lnTo>
                  <a:lnTo>
                    <a:pt x="948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9"/>
                  </a:lnTo>
                  <a:lnTo>
                    <a:pt x="1290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42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1"/>
                  </a:lnTo>
                  <a:lnTo>
                    <a:pt x="1079" y="132"/>
                  </a:lnTo>
                  <a:lnTo>
                    <a:pt x="974" y="79"/>
                  </a:lnTo>
                  <a:lnTo>
                    <a:pt x="842" y="2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5667600" y="21825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84" y="368"/>
                  </a:moveTo>
                  <a:lnTo>
                    <a:pt x="816" y="395"/>
                  </a:lnTo>
                  <a:lnTo>
                    <a:pt x="895" y="473"/>
                  </a:lnTo>
                  <a:lnTo>
                    <a:pt x="974" y="579"/>
                  </a:lnTo>
                  <a:lnTo>
                    <a:pt x="1000" y="684"/>
                  </a:lnTo>
                  <a:lnTo>
                    <a:pt x="947" y="815"/>
                  </a:lnTo>
                  <a:lnTo>
                    <a:pt x="895" y="894"/>
                  </a:lnTo>
                  <a:lnTo>
                    <a:pt x="790" y="973"/>
                  </a:lnTo>
                  <a:lnTo>
                    <a:pt x="684" y="973"/>
                  </a:lnTo>
                  <a:lnTo>
                    <a:pt x="553" y="947"/>
                  </a:lnTo>
                  <a:lnTo>
                    <a:pt x="448" y="894"/>
                  </a:lnTo>
                  <a:lnTo>
                    <a:pt x="395" y="789"/>
                  </a:lnTo>
                  <a:lnTo>
                    <a:pt x="369" y="658"/>
                  </a:lnTo>
                  <a:lnTo>
                    <a:pt x="395" y="552"/>
                  </a:lnTo>
                  <a:lnTo>
                    <a:pt x="474" y="447"/>
                  </a:lnTo>
                  <a:lnTo>
                    <a:pt x="579" y="395"/>
                  </a:lnTo>
                  <a:lnTo>
                    <a:pt x="684" y="368"/>
                  </a:lnTo>
                  <a:close/>
                  <a:moveTo>
                    <a:pt x="579" y="0"/>
                  </a:moveTo>
                  <a:lnTo>
                    <a:pt x="448" y="26"/>
                  </a:lnTo>
                  <a:lnTo>
                    <a:pt x="316" y="105"/>
                  </a:lnTo>
                  <a:lnTo>
                    <a:pt x="211" y="184"/>
                  </a:lnTo>
                  <a:lnTo>
                    <a:pt x="132" y="263"/>
                  </a:lnTo>
                  <a:lnTo>
                    <a:pt x="53" y="395"/>
                  </a:lnTo>
                  <a:lnTo>
                    <a:pt x="27" y="526"/>
                  </a:lnTo>
                  <a:lnTo>
                    <a:pt x="0" y="658"/>
                  </a:lnTo>
                  <a:lnTo>
                    <a:pt x="0" y="789"/>
                  </a:lnTo>
                  <a:lnTo>
                    <a:pt x="53" y="921"/>
                  </a:lnTo>
                  <a:lnTo>
                    <a:pt x="106" y="1026"/>
                  </a:lnTo>
                  <a:lnTo>
                    <a:pt x="185" y="1131"/>
                  </a:lnTo>
                  <a:lnTo>
                    <a:pt x="290" y="1236"/>
                  </a:lnTo>
                  <a:lnTo>
                    <a:pt x="395" y="1289"/>
                  </a:lnTo>
                  <a:lnTo>
                    <a:pt x="527" y="1341"/>
                  </a:lnTo>
                  <a:lnTo>
                    <a:pt x="658" y="1368"/>
                  </a:lnTo>
                  <a:lnTo>
                    <a:pt x="684" y="1368"/>
                  </a:lnTo>
                  <a:lnTo>
                    <a:pt x="816" y="1341"/>
                  </a:lnTo>
                  <a:lnTo>
                    <a:pt x="921" y="1315"/>
                  </a:lnTo>
                  <a:lnTo>
                    <a:pt x="1053" y="1263"/>
                  </a:lnTo>
                  <a:lnTo>
                    <a:pt x="1158" y="1184"/>
                  </a:lnTo>
                  <a:lnTo>
                    <a:pt x="1237" y="1078"/>
                  </a:lnTo>
                  <a:lnTo>
                    <a:pt x="1316" y="973"/>
                  </a:lnTo>
                  <a:lnTo>
                    <a:pt x="1342" y="842"/>
                  </a:lnTo>
                  <a:lnTo>
                    <a:pt x="1368" y="710"/>
                  </a:lnTo>
                  <a:lnTo>
                    <a:pt x="1368" y="579"/>
                  </a:lnTo>
                  <a:lnTo>
                    <a:pt x="1316" y="447"/>
                  </a:lnTo>
                  <a:lnTo>
                    <a:pt x="1263" y="316"/>
                  </a:lnTo>
                  <a:lnTo>
                    <a:pt x="1184" y="210"/>
                  </a:lnTo>
                  <a:lnTo>
                    <a:pt x="1079" y="132"/>
                  </a:lnTo>
                  <a:lnTo>
                    <a:pt x="974" y="53"/>
                  </a:lnTo>
                  <a:lnTo>
                    <a:pt x="842" y="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5586725" y="2050975"/>
              <a:ext cx="256475" cy="322900"/>
            </a:xfrm>
            <a:custGeom>
              <a:avLst/>
              <a:gdLst/>
              <a:ahLst/>
              <a:cxnLst/>
              <a:rect l="l" t="t" r="r" b="b"/>
              <a:pathLst>
                <a:path w="10259" h="12916" extrusionOk="0">
                  <a:moveTo>
                    <a:pt x="6102" y="947"/>
                  </a:moveTo>
                  <a:lnTo>
                    <a:pt x="6102" y="1421"/>
                  </a:lnTo>
                  <a:lnTo>
                    <a:pt x="4156" y="1421"/>
                  </a:lnTo>
                  <a:lnTo>
                    <a:pt x="4156" y="947"/>
                  </a:lnTo>
                  <a:close/>
                  <a:moveTo>
                    <a:pt x="6655" y="2473"/>
                  </a:moveTo>
                  <a:lnTo>
                    <a:pt x="6918" y="2736"/>
                  </a:lnTo>
                  <a:lnTo>
                    <a:pt x="7128" y="2973"/>
                  </a:lnTo>
                  <a:lnTo>
                    <a:pt x="7260" y="3183"/>
                  </a:lnTo>
                  <a:lnTo>
                    <a:pt x="7365" y="3394"/>
                  </a:lnTo>
                  <a:lnTo>
                    <a:pt x="7418" y="3578"/>
                  </a:lnTo>
                  <a:lnTo>
                    <a:pt x="7418" y="3788"/>
                  </a:lnTo>
                  <a:lnTo>
                    <a:pt x="7365" y="3972"/>
                  </a:lnTo>
                  <a:lnTo>
                    <a:pt x="7260" y="4156"/>
                  </a:lnTo>
                  <a:lnTo>
                    <a:pt x="6050" y="4156"/>
                  </a:lnTo>
                  <a:lnTo>
                    <a:pt x="5918" y="3972"/>
                  </a:lnTo>
                  <a:lnTo>
                    <a:pt x="5866" y="3788"/>
                  </a:lnTo>
                  <a:lnTo>
                    <a:pt x="5866" y="3578"/>
                  </a:lnTo>
                  <a:lnTo>
                    <a:pt x="5918" y="3394"/>
                  </a:lnTo>
                  <a:lnTo>
                    <a:pt x="6024" y="3183"/>
                  </a:lnTo>
                  <a:lnTo>
                    <a:pt x="6181" y="2973"/>
                  </a:lnTo>
                  <a:lnTo>
                    <a:pt x="6392" y="2736"/>
                  </a:lnTo>
                  <a:lnTo>
                    <a:pt x="6655" y="2473"/>
                  </a:lnTo>
                  <a:close/>
                  <a:moveTo>
                    <a:pt x="7233" y="4525"/>
                  </a:moveTo>
                  <a:lnTo>
                    <a:pt x="7233" y="5366"/>
                  </a:lnTo>
                  <a:lnTo>
                    <a:pt x="6050" y="5366"/>
                  </a:lnTo>
                  <a:lnTo>
                    <a:pt x="6050" y="4525"/>
                  </a:lnTo>
                  <a:close/>
                  <a:moveTo>
                    <a:pt x="7233" y="6418"/>
                  </a:moveTo>
                  <a:lnTo>
                    <a:pt x="7365" y="6550"/>
                  </a:lnTo>
                  <a:lnTo>
                    <a:pt x="7470" y="6681"/>
                  </a:lnTo>
                  <a:lnTo>
                    <a:pt x="7549" y="6865"/>
                  </a:lnTo>
                  <a:lnTo>
                    <a:pt x="7602" y="7076"/>
                  </a:lnTo>
                  <a:lnTo>
                    <a:pt x="7628" y="7286"/>
                  </a:lnTo>
                  <a:lnTo>
                    <a:pt x="7628" y="7523"/>
                  </a:lnTo>
                  <a:lnTo>
                    <a:pt x="7575" y="7786"/>
                  </a:lnTo>
                  <a:lnTo>
                    <a:pt x="7470" y="8049"/>
                  </a:lnTo>
                  <a:lnTo>
                    <a:pt x="7365" y="8286"/>
                  </a:lnTo>
                  <a:lnTo>
                    <a:pt x="7233" y="8496"/>
                  </a:lnTo>
                  <a:lnTo>
                    <a:pt x="7233" y="6418"/>
                  </a:lnTo>
                  <a:close/>
                  <a:moveTo>
                    <a:pt x="6839" y="5734"/>
                  </a:moveTo>
                  <a:lnTo>
                    <a:pt x="6839" y="9417"/>
                  </a:lnTo>
                  <a:lnTo>
                    <a:pt x="6444" y="9417"/>
                  </a:lnTo>
                  <a:lnTo>
                    <a:pt x="6444" y="5734"/>
                  </a:lnTo>
                  <a:close/>
                  <a:moveTo>
                    <a:pt x="8785" y="1789"/>
                  </a:moveTo>
                  <a:lnTo>
                    <a:pt x="8785" y="9417"/>
                  </a:lnTo>
                  <a:lnTo>
                    <a:pt x="7233" y="9417"/>
                  </a:lnTo>
                  <a:lnTo>
                    <a:pt x="7233" y="9075"/>
                  </a:lnTo>
                  <a:lnTo>
                    <a:pt x="7418" y="8891"/>
                  </a:lnTo>
                  <a:lnTo>
                    <a:pt x="7575" y="8680"/>
                  </a:lnTo>
                  <a:lnTo>
                    <a:pt x="7707" y="8444"/>
                  </a:lnTo>
                  <a:lnTo>
                    <a:pt x="7838" y="8207"/>
                  </a:lnTo>
                  <a:lnTo>
                    <a:pt x="7917" y="7918"/>
                  </a:lnTo>
                  <a:lnTo>
                    <a:pt x="7996" y="7655"/>
                  </a:lnTo>
                  <a:lnTo>
                    <a:pt x="8023" y="7418"/>
                  </a:lnTo>
                  <a:lnTo>
                    <a:pt x="7996" y="7207"/>
                  </a:lnTo>
                  <a:lnTo>
                    <a:pt x="7970" y="7023"/>
                  </a:lnTo>
                  <a:lnTo>
                    <a:pt x="7944" y="6839"/>
                  </a:lnTo>
                  <a:lnTo>
                    <a:pt x="7838" y="6576"/>
                  </a:lnTo>
                  <a:lnTo>
                    <a:pt x="7707" y="6392"/>
                  </a:lnTo>
                  <a:lnTo>
                    <a:pt x="7575" y="6234"/>
                  </a:lnTo>
                  <a:lnTo>
                    <a:pt x="7418" y="6103"/>
                  </a:lnTo>
                  <a:lnTo>
                    <a:pt x="7233" y="5997"/>
                  </a:lnTo>
                  <a:lnTo>
                    <a:pt x="7233" y="5734"/>
                  </a:lnTo>
                  <a:lnTo>
                    <a:pt x="7260" y="5734"/>
                  </a:lnTo>
                  <a:lnTo>
                    <a:pt x="7391" y="5708"/>
                  </a:lnTo>
                  <a:lnTo>
                    <a:pt x="7496" y="5629"/>
                  </a:lnTo>
                  <a:lnTo>
                    <a:pt x="7575" y="5524"/>
                  </a:lnTo>
                  <a:lnTo>
                    <a:pt x="7602" y="5393"/>
                  </a:lnTo>
                  <a:lnTo>
                    <a:pt x="7602" y="4498"/>
                  </a:lnTo>
                  <a:lnTo>
                    <a:pt x="7602" y="4419"/>
                  </a:lnTo>
                  <a:lnTo>
                    <a:pt x="7575" y="4340"/>
                  </a:lnTo>
                  <a:lnTo>
                    <a:pt x="7654" y="4209"/>
                  </a:lnTo>
                  <a:lnTo>
                    <a:pt x="7707" y="4077"/>
                  </a:lnTo>
                  <a:lnTo>
                    <a:pt x="7760" y="3946"/>
                  </a:lnTo>
                  <a:lnTo>
                    <a:pt x="7786" y="3814"/>
                  </a:lnTo>
                  <a:lnTo>
                    <a:pt x="7812" y="3683"/>
                  </a:lnTo>
                  <a:lnTo>
                    <a:pt x="7786" y="3551"/>
                  </a:lnTo>
                  <a:lnTo>
                    <a:pt x="7760" y="3394"/>
                  </a:lnTo>
                  <a:lnTo>
                    <a:pt x="7733" y="3262"/>
                  </a:lnTo>
                  <a:lnTo>
                    <a:pt x="7602" y="3025"/>
                  </a:lnTo>
                  <a:lnTo>
                    <a:pt x="7418" y="2762"/>
                  </a:lnTo>
                  <a:lnTo>
                    <a:pt x="7181" y="2473"/>
                  </a:lnTo>
                  <a:lnTo>
                    <a:pt x="6865" y="2184"/>
                  </a:lnTo>
                  <a:lnTo>
                    <a:pt x="6760" y="2105"/>
                  </a:lnTo>
                  <a:lnTo>
                    <a:pt x="6523" y="2105"/>
                  </a:lnTo>
                  <a:lnTo>
                    <a:pt x="6418" y="2184"/>
                  </a:lnTo>
                  <a:lnTo>
                    <a:pt x="6102" y="2473"/>
                  </a:lnTo>
                  <a:lnTo>
                    <a:pt x="5866" y="2762"/>
                  </a:lnTo>
                  <a:lnTo>
                    <a:pt x="5682" y="3025"/>
                  </a:lnTo>
                  <a:lnTo>
                    <a:pt x="5550" y="3262"/>
                  </a:lnTo>
                  <a:lnTo>
                    <a:pt x="5524" y="3394"/>
                  </a:lnTo>
                  <a:lnTo>
                    <a:pt x="5497" y="3551"/>
                  </a:lnTo>
                  <a:lnTo>
                    <a:pt x="5497" y="3683"/>
                  </a:lnTo>
                  <a:lnTo>
                    <a:pt x="5497" y="3814"/>
                  </a:lnTo>
                  <a:lnTo>
                    <a:pt x="5524" y="3946"/>
                  </a:lnTo>
                  <a:lnTo>
                    <a:pt x="5576" y="4077"/>
                  </a:lnTo>
                  <a:lnTo>
                    <a:pt x="5629" y="4209"/>
                  </a:lnTo>
                  <a:lnTo>
                    <a:pt x="5708" y="4340"/>
                  </a:lnTo>
                  <a:lnTo>
                    <a:pt x="5682" y="4419"/>
                  </a:lnTo>
                  <a:lnTo>
                    <a:pt x="5682" y="4498"/>
                  </a:lnTo>
                  <a:lnTo>
                    <a:pt x="5682" y="5393"/>
                  </a:lnTo>
                  <a:lnTo>
                    <a:pt x="5708" y="5524"/>
                  </a:lnTo>
                  <a:lnTo>
                    <a:pt x="5787" y="5629"/>
                  </a:lnTo>
                  <a:lnTo>
                    <a:pt x="5892" y="5708"/>
                  </a:lnTo>
                  <a:lnTo>
                    <a:pt x="6024" y="5734"/>
                  </a:lnTo>
                  <a:lnTo>
                    <a:pt x="6050" y="5734"/>
                  </a:lnTo>
                  <a:lnTo>
                    <a:pt x="6050" y="6182"/>
                  </a:lnTo>
                  <a:lnTo>
                    <a:pt x="5945" y="6182"/>
                  </a:lnTo>
                  <a:lnTo>
                    <a:pt x="5813" y="6129"/>
                  </a:lnTo>
                  <a:lnTo>
                    <a:pt x="5708" y="6103"/>
                  </a:lnTo>
                  <a:lnTo>
                    <a:pt x="5629" y="6024"/>
                  </a:lnTo>
                  <a:lnTo>
                    <a:pt x="5524" y="5945"/>
                  </a:lnTo>
                  <a:lnTo>
                    <a:pt x="5471" y="5840"/>
                  </a:lnTo>
                  <a:lnTo>
                    <a:pt x="5419" y="5734"/>
                  </a:lnTo>
                  <a:lnTo>
                    <a:pt x="5366" y="5629"/>
                  </a:lnTo>
                  <a:lnTo>
                    <a:pt x="5366" y="5471"/>
                  </a:lnTo>
                  <a:lnTo>
                    <a:pt x="5366" y="5261"/>
                  </a:lnTo>
                  <a:lnTo>
                    <a:pt x="5392" y="5024"/>
                  </a:lnTo>
                  <a:lnTo>
                    <a:pt x="5392" y="4814"/>
                  </a:lnTo>
                  <a:lnTo>
                    <a:pt x="5340" y="4656"/>
                  </a:lnTo>
                  <a:lnTo>
                    <a:pt x="5261" y="4498"/>
                  </a:lnTo>
                  <a:lnTo>
                    <a:pt x="5182" y="4367"/>
                  </a:lnTo>
                  <a:lnTo>
                    <a:pt x="5103" y="4288"/>
                  </a:lnTo>
                  <a:lnTo>
                    <a:pt x="4919" y="4156"/>
                  </a:lnTo>
                  <a:lnTo>
                    <a:pt x="4761" y="4077"/>
                  </a:lnTo>
                  <a:lnTo>
                    <a:pt x="4551" y="4051"/>
                  </a:lnTo>
                  <a:lnTo>
                    <a:pt x="4340" y="4025"/>
                  </a:lnTo>
                  <a:lnTo>
                    <a:pt x="4130" y="4051"/>
                  </a:lnTo>
                  <a:lnTo>
                    <a:pt x="3893" y="4104"/>
                  </a:lnTo>
                  <a:lnTo>
                    <a:pt x="3683" y="4209"/>
                  </a:lnTo>
                  <a:lnTo>
                    <a:pt x="3472" y="4314"/>
                  </a:lnTo>
                  <a:lnTo>
                    <a:pt x="3262" y="4472"/>
                  </a:lnTo>
                  <a:lnTo>
                    <a:pt x="2972" y="4761"/>
                  </a:lnTo>
                  <a:lnTo>
                    <a:pt x="2946" y="4814"/>
                  </a:lnTo>
                  <a:lnTo>
                    <a:pt x="2920" y="4893"/>
                  </a:lnTo>
                  <a:lnTo>
                    <a:pt x="2946" y="4945"/>
                  </a:lnTo>
                  <a:lnTo>
                    <a:pt x="2999" y="5024"/>
                  </a:lnTo>
                  <a:lnTo>
                    <a:pt x="3051" y="5051"/>
                  </a:lnTo>
                  <a:lnTo>
                    <a:pt x="3130" y="5077"/>
                  </a:lnTo>
                  <a:lnTo>
                    <a:pt x="3209" y="5051"/>
                  </a:lnTo>
                  <a:lnTo>
                    <a:pt x="3262" y="4998"/>
                  </a:lnTo>
                  <a:lnTo>
                    <a:pt x="3525" y="4761"/>
                  </a:lnTo>
                  <a:lnTo>
                    <a:pt x="3656" y="4630"/>
                  </a:lnTo>
                  <a:lnTo>
                    <a:pt x="3814" y="4551"/>
                  </a:lnTo>
                  <a:lnTo>
                    <a:pt x="3998" y="4472"/>
                  </a:lnTo>
                  <a:lnTo>
                    <a:pt x="4156" y="4446"/>
                  </a:lnTo>
                  <a:lnTo>
                    <a:pt x="4314" y="4419"/>
                  </a:lnTo>
                  <a:lnTo>
                    <a:pt x="4472" y="4419"/>
                  </a:lnTo>
                  <a:lnTo>
                    <a:pt x="4630" y="4446"/>
                  </a:lnTo>
                  <a:lnTo>
                    <a:pt x="4735" y="4498"/>
                  </a:lnTo>
                  <a:lnTo>
                    <a:pt x="4840" y="4551"/>
                  </a:lnTo>
                  <a:lnTo>
                    <a:pt x="4919" y="4630"/>
                  </a:lnTo>
                  <a:lnTo>
                    <a:pt x="4945" y="4735"/>
                  </a:lnTo>
                  <a:lnTo>
                    <a:pt x="4998" y="4814"/>
                  </a:lnTo>
                  <a:lnTo>
                    <a:pt x="5024" y="5024"/>
                  </a:lnTo>
                  <a:lnTo>
                    <a:pt x="4998" y="5208"/>
                  </a:lnTo>
                  <a:lnTo>
                    <a:pt x="4971" y="5471"/>
                  </a:lnTo>
                  <a:lnTo>
                    <a:pt x="4998" y="5708"/>
                  </a:lnTo>
                  <a:lnTo>
                    <a:pt x="5050" y="5892"/>
                  </a:lnTo>
                  <a:lnTo>
                    <a:pt x="5156" y="6050"/>
                  </a:lnTo>
                  <a:lnTo>
                    <a:pt x="5261" y="6208"/>
                  </a:lnTo>
                  <a:lnTo>
                    <a:pt x="5392" y="6313"/>
                  </a:lnTo>
                  <a:lnTo>
                    <a:pt x="5524" y="6418"/>
                  </a:lnTo>
                  <a:lnTo>
                    <a:pt x="5708" y="6497"/>
                  </a:lnTo>
                  <a:lnTo>
                    <a:pt x="5866" y="6550"/>
                  </a:lnTo>
                  <a:lnTo>
                    <a:pt x="6050" y="6576"/>
                  </a:lnTo>
                  <a:lnTo>
                    <a:pt x="6050" y="9312"/>
                  </a:lnTo>
                  <a:lnTo>
                    <a:pt x="5708" y="9391"/>
                  </a:lnTo>
                  <a:lnTo>
                    <a:pt x="5340" y="9417"/>
                  </a:lnTo>
                  <a:lnTo>
                    <a:pt x="5050" y="9417"/>
                  </a:lnTo>
                  <a:lnTo>
                    <a:pt x="4787" y="9364"/>
                  </a:lnTo>
                  <a:lnTo>
                    <a:pt x="4524" y="9312"/>
                  </a:lnTo>
                  <a:lnTo>
                    <a:pt x="4288" y="9206"/>
                  </a:lnTo>
                  <a:lnTo>
                    <a:pt x="4051" y="9101"/>
                  </a:lnTo>
                  <a:lnTo>
                    <a:pt x="3840" y="8970"/>
                  </a:lnTo>
                  <a:lnTo>
                    <a:pt x="3630" y="8812"/>
                  </a:lnTo>
                  <a:lnTo>
                    <a:pt x="3446" y="8628"/>
                  </a:lnTo>
                  <a:lnTo>
                    <a:pt x="3262" y="8444"/>
                  </a:lnTo>
                  <a:lnTo>
                    <a:pt x="3104" y="8233"/>
                  </a:lnTo>
                  <a:lnTo>
                    <a:pt x="2972" y="8023"/>
                  </a:lnTo>
                  <a:lnTo>
                    <a:pt x="2867" y="7786"/>
                  </a:lnTo>
                  <a:lnTo>
                    <a:pt x="2762" y="7523"/>
                  </a:lnTo>
                  <a:lnTo>
                    <a:pt x="2709" y="7260"/>
                  </a:lnTo>
                  <a:lnTo>
                    <a:pt x="2657" y="6997"/>
                  </a:lnTo>
                  <a:lnTo>
                    <a:pt x="2657" y="6734"/>
                  </a:lnTo>
                  <a:lnTo>
                    <a:pt x="2657" y="6445"/>
                  </a:lnTo>
                  <a:lnTo>
                    <a:pt x="2683" y="6182"/>
                  </a:lnTo>
                  <a:lnTo>
                    <a:pt x="2762" y="5945"/>
                  </a:lnTo>
                  <a:lnTo>
                    <a:pt x="2841" y="5708"/>
                  </a:lnTo>
                  <a:lnTo>
                    <a:pt x="2841" y="5629"/>
                  </a:lnTo>
                  <a:lnTo>
                    <a:pt x="2841" y="5550"/>
                  </a:lnTo>
                  <a:lnTo>
                    <a:pt x="2788" y="5498"/>
                  </a:lnTo>
                  <a:lnTo>
                    <a:pt x="2736" y="5445"/>
                  </a:lnTo>
                  <a:lnTo>
                    <a:pt x="2578" y="5445"/>
                  </a:lnTo>
                  <a:lnTo>
                    <a:pt x="2525" y="5498"/>
                  </a:lnTo>
                  <a:lnTo>
                    <a:pt x="2473" y="5550"/>
                  </a:lnTo>
                  <a:lnTo>
                    <a:pt x="2394" y="5840"/>
                  </a:lnTo>
                  <a:lnTo>
                    <a:pt x="2315" y="6129"/>
                  </a:lnTo>
                  <a:lnTo>
                    <a:pt x="2289" y="6418"/>
                  </a:lnTo>
                  <a:lnTo>
                    <a:pt x="2262" y="6734"/>
                  </a:lnTo>
                  <a:lnTo>
                    <a:pt x="2289" y="7155"/>
                  </a:lnTo>
                  <a:lnTo>
                    <a:pt x="2394" y="7576"/>
                  </a:lnTo>
                  <a:lnTo>
                    <a:pt x="2525" y="7944"/>
                  </a:lnTo>
                  <a:lnTo>
                    <a:pt x="2709" y="8312"/>
                  </a:lnTo>
                  <a:lnTo>
                    <a:pt x="2946" y="8654"/>
                  </a:lnTo>
                  <a:lnTo>
                    <a:pt x="3209" y="8943"/>
                  </a:lnTo>
                  <a:lnTo>
                    <a:pt x="3525" y="9206"/>
                  </a:lnTo>
                  <a:lnTo>
                    <a:pt x="3867" y="9417"/>
                  </a:lnTo>
                  <a:lnTo>
                    <a:pt x="1500" y="9417"/>
                  </a:lnTo>
                  <a:lnTo>
                    <a:pt x="1500" y="1789"/>
                  </a:lnTo>
                  <a:close/>
                  <a:moveTo>
                    <a:pt x="9890" y="9811"/>
                  </a:moveTo>
                  <a:lnTo>
                    <a:pt x="9890" y="10311"/>
                  </a:lnTo>
                  <a:lnTo>
                    <a:pt x="6260" y="10311"/>
                  </a:lnTo>
                  <a:lnTo>
                    <a:pt x="6181" y="10337"/>
                  </a:lnTo>
                  <a:lnTo>
                    <a:pt x="6102" y="10364"/>
                  </a:lnTo>
                  <a:lnTo>
                    <a:pt x="6076" y="10443"/>
                  </a:lnTo>
                  <a:lnTo>
                    <a:pt x="6050" y="10495"/>
                  </a:lnTo>
                  <a:lnTo>
                    <a:pt x="6076" y="10574"/>
                  </a:lnTo>
                  <a:lnTo>
                    <a:pt x="6102" y="10627"/>
                  </a:lnTo>
                  <a:lnTo>
                    <a:pt x="6181" y="10679"/>
                  </a:lnTo>
                  <a:lnTo>
                    <a:pt x="6260" y="10706"/>
                  </a:lnTo>
                  <a:lnTo>
                    <a:pt x="7470" y="10706"/>
                  </a:lnTo>
                  <a:lnTo>
                    <a:pt x="7602" y="11311"/>
                  </a:lnTo>
                  <a:lnTo>
                    <a:pt x="2683" y="11311"/>
                  </a:lnTo>
                  <a:lnTo>
                    <a:pt x="2815" y="10706"/>
                  </a:lnTo>
                  <a:lnTo>
                    <a:pt x="5366" y="10706"/>
                  </a:lnTo>
                  <a:lnTo>
                    <a:pt x="5445" y="10679"/>
                  </a:lnTo>
                  <a:lnTo>
                    <a:pt x="5497" y="10627"/>
                  </a:lnTo>
                  <a:lnTo>
                    <a:pt x="5550" y="10574"/>
                  </a:lnTo>
                  <a:lnTo>
                    <a:pt x="5550" y="10495"/>
                  </a:lnTo>
                  <a:lnTo>
                    <a:pt x="5550" y="10443"/>
                  </a:lnTo>
                  <a:lnTo>
                    <a:pt x="5497" y="10364"/>
                  </a:lnTo>
                  <a:lnTo>
                    <a:pt x="5445" y="10337"/>
                  </a:lnTo>
                  <a:lnTo>
                    <a:pt x="5366" y="10311"/>
                  </a:lnTo>
                  <a:lnTo>
                    <a:pt x="395" y="10311"/>
                  </a:lnTo>
                  <a:lnTo>
                    <a:pt x="395" y="9811"/>
                  </a:lnTo>
                  <a:close/>
                  <a:moveTo>
                    <a:pt x="2420" y="10706"/>
                  </a:moveTo>
                  <a:lnTo>
                    <a:pt x="1999" y="12547"/>
                  </a:lnTo>
                  <a:lnTo>
                    <a:pt x="1500" y="12547"/>
                  </a:lnTo>
                  <a:lnTo>
                    <a:pt x="1947" y="10706"/>
                  </a:lnTo>
                  <a:close/>
                  <a:moveTo>
                    <a:pt x="8338" y="10706"/>
                  </a:moveTo>
                  <a:lnTo>
                    <a:pt x="8785" y="12547"/>
                  </a:lnTo>
                  <a:lnTo>
                    <a:pt x="8286" y="12547"/>
                  </a:lnTo>
                  <a:lnTo>
                    <a:pt x="7838" y="10706"/>
                  </a:lnTo>
                  <a:close/>
                  <a:moveTo>
                    <a:pt x="5129" y="1"/>
                  </a:moveTo>
                  <a:lnTo>
                    <a:pt x="5077" y="27"/>
                  </a:lnTo>
                  <a:lnTo>
                    <a:pt x="4998" y="53"/>
                  </a:lnTo>
                  <a:lnTo>
                    <a:pt x="4971" y="132"/>
                  </a:lnTo>
                  <a:lnTo>
                    <a:pt x="4945" y="185"/>
                  </a:lnTo>
                  <a:lnTo>
                    <a:pt x="4945" y="579"/>
                  </a:lnTo>
                  <a:lnTo>
                    <a:pt x="4077" y="579"/>
                  </a:lnTo>
                  <a:lnTo>
                    <a:pt x="3972" y="605"/>
                  </a:lnTo>
                  <a:lnTo>
                    <a:pt x="3867" y="658"/>
                  </a:lnTo>
                  <a:lnTo>
                    <a:pt x="3814" y="763"/>
                  </a:lnTo>
                  <a:lnTo>
                    <a:pt x="3788" y="869"/>
                  </a:lnTo>
                  <a:lnTo>
                    <a:pt x="3788" y="1421"/>
                  </a:lnTo>
                  <a:lnTo>
                    <a:pt x="1447" y="1421"/>
                  </a:lnTo>
                  <a:lnTo>
                    <a:pt x="1315" y="1447"/>
                  </a:lnTo>
                  <a:lnTo>
                    <a:pt x="1210" y="1500"/>
                  </a:lnTo>
                  <a:lnTo>
                    <a:pt x="1158" y="1605"/>
                  </a:lnTo>
                  <a:lnTo>
                    <a:pt x="1131" y="1736"/>
                  </a:lnTo>
                  <a:lnTo>
                    <a:pt x="1131" y="9417"/>
                  </a:lnTo>
                  <a:lnTo>
                    <a:pt x="342" y="9417"/>
                  </a:lnTo>
                  <a:lnTo>
                    <a:pt x="211" y="9443"/>
                  </a:lnTo>
                  <a:lnTo>
                    <a:pt x="105" y="9522"/>
                  </a:lnTo>
                  <a:lnTo>
                    <a:pt x="27" y="9627"/>
                  </a:lnTo>
                  <a:lnTo>
                    <a:pt x="0" y="9732"/>
                  </a:lnTo>
                  <a:lnTo>
                    <a:pt x="0" y="10364"/>
                  </a:lnTo>
                  <a:lnTo>
                    <a:pt x="27" y="10495"/>
                  </a:lnTo>
                  <a:lnTo>
                    <a:pt x="105" y="10600"/>
                  </a:lnTo>
                  <a:lnTo>
                    <a:pt x="211" y="10679"/>
                  </a:lnTo>
                  <a:lnTo>
                    <a:pt x="342" y="10706"/>
                  </a:lnTo>
                  <a:lnTo>
                    <a:pt x="1552" y="10706"/>
                  </a:lnTo>
                  <a:lnTo>
                    <a:pt x="1105" y="12521"/>
                  </a:lnTo>
                  <a:lnTo>
                    <a:pt x="1105" y="12599"/>
                  </a:lnTo>
                  <a:lnTo>
                    <a:pt x="1105" y="12678"/>
                  </a:lnTo>
                  <a:lnTo>
                    <a:pt x="1131" y="12731"/>
                  </a:lnTo>
                  <a:lnTo>
                    <a:pt x="1184" y="12810"/>
                  </a:lnTo>
                  <a:lnTo>
                    <a:pt x="1236" y="12862"/>
                  </a:lnTo>
                  <a:lnTo>
                    <a:pt x="1289" y="12889"/>
                  </a:lnTo>
                  <a:lnTo>
                    <a:pt x="1342" y="12915"/>
                  </a:lnTo>
                  <a:lnTo>
                    <a:pt x="2157" y="12915"/>
                  </a:lnTo>
                  <a:lnTo>
                    <a:pt x="2236" y="12862"/>
                  </a:lnTo>
                  <a:lnTo>
                    <a:pt x="2315" y="12784"/>
                  </a:lnTo>
                  <a:lnTo>
                    <a:pt x="2341" y="12678"/>
                  </a:lnTo>
                  <a:lnTo>
                    <a:pt x="2578" y="11705"/>
                  </a:lnTo>
                  <a:lnTo>
                    <a:pt x="7707" y="11705"/>
                  </a:lnTo>
                  <a:lnTo>
                    <a:pt x="7917" y="12678"/>
                  </a:lnTo>
                  <a:lnTo>
                    <a:pt x="7970" y="12784"/>
                  </a:lnTo>
                  <a:lnTo>
                    <a:pt x="8049" y="12862"/>
                  </a:lnTo>
                  <a:lnTo>
                    <a:pt x="8128" y="12915"/>
                  </a:lnTo>
                  <a:lnTo>
                    <a:pt x="8917" y="12915"/>
                  </a:lnTo>
                  <a:lnTo>
                    <a:pt x="8996" y="12889"/>
                  </a:lnTo>
                  <a:lnTo>
                    <a:pt x="9048" y="12862"/>
                  </a:lnTo>
                  <a:lnTo>
                    <a:pt x="9101" y="12810"/>
                  </a:lnTo>
                  <a:lnTo>
                    <a:pt x="9154" y="12731"/>
                  </a:lnTo>
                  <a:lnTo>
                    <a:pt x="9154" y="12678"/>
                  </a:lnTo>
                  <a:lnTo>
                    <a:pt x="9180" y="12599"/>
                  </a:lnTo>
                  <a:lnTo>
                    <a:pt x="9154" y="12521"/>
                  </a:lnTo>
                  <a:lnTo>
                    <a:pt x="8733" y="10706"/>
                  </a:lnTo>
                  <a:lnTo>
                    <a:pt x="9943" y="10706"/>
                  </a:lnTo>
                  <a:lnTo>
                    <a:pt x="10074" y="10679"/>
                  </a:lnTo>
                  <a:lnTo>
                    <a:pt x="10179" y="10600"/>
                  </a:lnTo>
                  <a:lnTo>
                    <a:pt x="10232" y="10495"/>
                  </a:lnTo>
                  <a:lnTo>
                    <a:pt x="10258" y="10364"/>
                  </a:lnTo>
                  <a:lnTo>
                    <a:pt x="10258" y="9732"/>
                  </a:lnTo>
                  <a:lnTo>
                    <a:pt x="10232" y="9627"/>
                  </a:lnTo>
                  <a:lnTo>
                    <a:pt x="10179" y="9522"/>
                  </a:lnTo>
                  <a:lnTo>
                    <a:pt x="10074" y="9443"/>
                  </a:lnTo>
                  <a:lnTo>
                    <a:pt x="9943" y="9417"/>
                  </a:lnTo>
                  <a:lnTo>
                    <a:pt x="9154" y="9417"/>
                  </a:lnTo>
                  <a:lnTo>
                    <a:pt x="9154" y="1736"/>
                  </a:lnTo>
                  <a:lnTo>
                    <a:pt x="9127" y="1605"/>
                  </a:lnTo>
                  <a:lnTo>
                    <a:pt x="9048" y="1500"/>
                  </a:lnTo>
                  <a:lnTo>
                    <a:pt x="8943" y="1447"/>
                  </a:lnTo>
                  <a:lnTo>
                    <a:pt x="8838" y="1421"/>
                  </a:lnTo>
                  <a:lnTo>
                    <a:pt x="6497" y="1421"/>
                  </a:lnTo>
                  <a:lnTo>
                    <a:pt x="6497" y="869"/>
                  </a:lnTo>
                  <a:lnTo>
                    <a:pt x="6471" y="763"/>
                  </a:lnTo>
                  <a:lnTo>
                    <a:pt x="6418" y="658"/>
                  </a:lnTo>
                  <a:lnTo>
                    <a:pt x="6313" y="605"/>
                  </a:lnTo>
                  <a:lnTo>
                    <a:pt x="6208" y="579"/>
                  </a:lnTo>
                  <a:lnTo>
                    <a:pt x="5340" y="579"/>
                  </a:lnTo>
                  <a:lnTo>
                    <a:pt x="5340" y="185"/>
                  </a:lnTo>
                  <a:lnTo>
                    <a:pt x="5313" y="132"/>
                  </a:lnTo>
                  <a:lnTo>
                    <a:pt x="5261" y="53"/>
                  </a:lnTo>
                  <a:lnTo>
                    <a:pt x="5208" y="27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6"/>
          <p:cNvGrpSpPr/>
          <p:nvPr/>
        </p:nvGrpSpPr>
        <p:grpSpPr>
          <a:xfrm>
            <a:off x="4747881" y="8004788"/>
            <a:ext cx="343139" cy="365749"/>
            <a:chOff x="6319250" y="2050975"/>
            <a:chExt cx="300525" cy="322900"/>
          </a:xfrm>
        </p:grpSpPr>
        <p:sp>
          <p:nvSpPr>
            <p:cNvPr id="1243" name="Google Shape;1243;p6"/>
            <p:cNvSpPr/>
            <p:nvPr/>
          </p:nvSpPr>
          <p:spPr>
            <a:xfrm>
              <a:off x="6445500" y="2066750"/>
              <a:ext cx="48675" cy="307125"/>
            </a:xfrm>
            <a:custGeom>
              <a:avLst/>
              <a:gdLst/>
              <a:ahLst/>
              <a:cxnLst/>
              <a:rect l="l" t="t" r="r" b="b"/>
              <a:pathLst>
                <a:path w="1947" h="12285" extrusionOk="0">
                  <a:moveTo>
                    <a:pt x="973" y="422"/>
                  </a:moveTo>
                  <a:lnTo>
                    <a:pt x="1026" y="501"/>
                  </a:lnTo>
                  <a:lnTo>
                    <a:pt x="1105" y="658"/>
                  </a:lnTo>
                  <a:lnTo>
                    <a:pt x="1210" y="869"/>
                  </a:lnTo>
                  <a:lnTo>
                    <a:pt x="1289" y="1184"/>
                  </a:lnTo>
                  <a:lnTo>
                    <a:pt x="1394" y="1579"/>
                  </a:lnTo>
                  <a:lnTo>
                    <a:pt x="1473" y="2131"/>
                  </a:lnTo>
                  <a:lnTo>
                    <a:pt x="1526" y="2841"/>
                  </a:lnTo>
                  <a:lnTo>
                    <a:pt x="1552" y="3736"/>
                  </a:lnTo>
                  <a:lnTo>
                    <a:pt x="1552" y="3999"/>
                  </a:lnTo>
                  <a:lnTo>
                    <a:pt x="395" y="3999"/>
                  </a:lnTo>
                  <a:lnTo>
                    <a:pt x="395" y="3736"/>
                  </a:lnTo>
                  <a:lnTo>
                    <a:pt x="395" y="2841"/>
                  </a:lnTo>
                  <a:lnTo>
                    <a:pt x="474" y="2131"/>
                  </a:lnTo>
                  <a:lnTo>
                    <a:pt x="553" y="1579"/>
                  </a:lnTo>
                  <a:lnTo>
                    <a:pt x="658" y="1184"/>
                  </a:lnTo>
                  <a:lnTo>
                    <a:pt x="737" y="869"/>
                  </a:lnTo>
                  <a:lnTo>
                    <a:pt x="816" y="658"/>
                  </a:lnTo>
                  <a:lnTo>
                    <a:pt x="895" y="501"/>
                  </a:lnTo>
                  <a:lnTo>
                    <a:pt x="973" y="422"/>
                  </a:lnTo>
                  <a:close/>
                  <a:moveTo>
                    <a:pt x="1552" y="7129"/>
                  </a:moveTo>
                  <a:lnTo>
                    <a:pt x="1552" y="11916"/>
                  </a:lnTo>
                  <a:lnTo>
                    <a:pt x="395" y="11916"/>
                  </a:lnTo>
                  <a:lnTo>
                    <a:pt x="395" y="7129"/>
                  </a:lnTo>
                  <a:close/>
                  <a:moveTo>
                    <a:pt x="921" y="1"/>
                  </a:moveTo>
                  <a:lnTo>
                    <a:pt x="842" y="27"/>
                  </a:lnTo>
                  <a:lnTo>
                    <a:pt x="763" y="80"/>
                  </a:lnTo>
                  <a:lnTo>
                    <a:pt x="684" y="159"/>
                  </a:lnTo>
                  <a:lnTo>
                    <a:pt x="605" y="290"/>
                  </a:lnTo>
                  <a:lnTo>
                    <a:pt x="500" y="448"/>
                  </a:lnTo>
                  <a:lnTo>
                    <a:pt x="421" y="658"/>
                  </a:lnTo>
                  <a:lnTo>
                    <a:pt x="316" y="948"/>
                  </a:lnTo>
                  <a:lnTo>
                    <a:pt x="211" y="1369"/>
                  </a:lnTo>
                  <a:lnTo>
                    <a:pt x="106" y="1973"/>
                  </a:lnTo>
                  <a:lnTo>
                    <a:pt x="27" y="2763"/>
                  </a:lnTo>
                  <a:lnTo>
                    <a:pt x="0" y="3210"/>
                  </a:lnTo>
                  <a:lnTo>
                    <a:pt x="0" y="3736"/>
                  </a:lnTo>
                  <a:lnTo>
                    <a:pt x="0" y="5182"/>
                  </a:lnTo>
                  <a:lnTo>
                    <a:pt x="27" y="5235"/>
                  </a:lnTo>
                  <a:lnTo>
                    <a:pt x="53" y="5314"/>
                  </a:lnTo>
                  <a:lnTo>
                    <a:pt x="132" y="5340"/>
                  </a:lnTo>
                  <a:lnTo>
                    <a:pt x="184" y="5366"/>
                  </a:lnTo>
                  <a:lnTo>
                    <a:pt x="263" y="5340"/>
                  </a:lnTo>
                  <a:lnTo>
                    <a:pt x="316" y="5314"/>
                  </a:lnTo>
                  <a:lnTo>
                    <a:pt x="369" y="5235"/>
                  </a:lnTo>
                  <a:lnTo>
                    <a:pt x="395" y="5182"/>
                  </a:lnTo>
                  <a:lnTo>
                    <a:pt x="395" y="4367"/>
                  </a:lnTo>
                  <a:lnTo>
                    <a:pt x="1552" y="4367"/>
                  </a:lnTo>
                  <a:lnTo>
                    <a:pt x="1552" y="6761"/>
                  </a:lnTo>
                  <a:lnTo>
                    <a:pt x="395" y="6761"/>
                  </a:lnTo>
                  <a:lnTo>
                    <a:pt x="395" y="6050"/>
                  </a:lnTo>
                  <a:lnTo>
                    <a:pt x="369" y="5971"/>
                  </a:lnTo>
                  <a:lnTo>
                    <a:pt x="316" y="5919"/>
                  </a:lnTo>
                  <a:lnTo>
                    <a:pt x="263" y="5866"/>
                  </a:lnTo>
                  <a:lnTo>
                    <a:pt x="132" y="5866"/>
                  </a:lnTo>
                  <a:lnTo>
                    <a:pt x="53" y="5919"/>
                  </a:lnTo>
                  <a:lnTo>
                    <a:pt x="27" y="5971"/>
                  </a:lnTo>
                  <a:lnTo>
                    <a:pt x="0" y="6050"/>
                  </a:lnTo>
                  <a:lnTo>
                    <a:pt x="0" y="11968"/>
                  </a:lnTo>
                  <a:lnTo>
                    <a:pt x="27" y="12100"/>
                  </a:lnTo>
                  <a:lnTo>
                    <a:pt x="106" y="12205"/>
                  </a:lnTo>
                  <a:lnTo>
                    <a:pt x="184" y="12258"/>
                  </a:lnTo>
                  <a:lnTo>
                    <a:pt x="316" y="12284"/>
                  </a:lnTo>
                  <a:lnTo>
                    <a:pt x="1631" y="12284"/>
                  </a:lnTo>
                  <a:lnTo>
                    <a:pt x="1736" y="12258"/>
                  </a:lnTo>
                  <a:lnTo>
                    <a:pt x="1841" y="12205"/>
                  </a:lnTo>
                  <a:lnTo>
                    <a:pt x="1920" y="12100"/>
                  </a:lnTo>
                  <a:lnTo>
                    <a:pt x="1947" y="11968"/>
                  </a:lnTo>
                  <a:lnTo>
                    <a:pt x="1947" y="3736"/>
                  </a:lnTo>
                  <a:lnTo>
                    <a:pt x="1920" y="3210"/>
                  </a:lnTo>
                  <a:lnTo>
                    <a:pt x="1894" y="2763"/>
                  </a:lnTo>
                  <a:lnTo>
                    <a:pt x="1841" y="1973"/>
                  </a:lnTo>
                  <a:lnTo>
                    <a:pt x="1736" y="1369"/>
                  </a:lnTo>
                  <a:lnTo>
                    <a:pt x="1631" y="948"/>
                  </a:lnTo>
                  <a:lnTo>
                    <a:pt x="1526" y="658"/>
                  </a:lnTo>
                  <a:lnTo>
                    <a:pt x="1447" y="448"/>
                  </a:lnTo>
                  <a:lnTo>
                    <a:pt x="1342" y="290"/>
                  </a:lnTo>
                  <a:lnTo>
                    <a:pt x="1263" y="159"/>
                  </a:lnTo>
                  <a:lnTo>
                    <a:pt x="1184" y="80"/>
                  </a:lnTo>
                  <a:lnTo>
                    <a:pt x="1105" y="27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532950" y="2092400"/>
              <a:ext cx="86825" cy="281475"/>
            </a:xfrm>
            <a:custGeom>
              <a:avLst/>
              <a:gdLst/>
              <a:ahLst/>
              <a:cxnLst/>
              <a:rect l="l" t="t" r="r" b="b"/>
              <a:pathLst>
                <a:path w="3473" h="11259" extrusionOk="0">
                  <a:moveTo>
                    <a:pt x="3025" y="395"/>
                  </a:moveTo>
                  <a:lnTo>
                    <a:pt x="3078" y="421"/>
                  </a:lnTo>
                  <a:lnTo>
                    <a:pt x="3104" y="448"/>
                  </a:lnTo>
                  <a:lnTo>
                    <a:pt x="3104" y="2683"/>
                  </a:lnTo>
                  <a:lnTo>
                    <a:pt x="369" y="2683"/>
                  </a:lnTo>
                  <a:lnTo>
                    <a:pt x="369" y="448"/>
                  </a:lnTo>
                  <a:lnTo>
                    <a:pt x="395" y="421"/>
                  </a:lnTo>
                  <a:lnTo>
                    <a:pt x="421" y="395"/>
                  </a:lnTo>
                  <a:close/>
                  <a:moveTo>
                    <a:pt x="3104" y="3078"/>
                  </a:moveTo>
                  <a:lnTo>
                    <a:pt x="3104" y="4446"/>
                  </a:lnTo>
                  <a:lnTo>
                    <a:pt x="369" y="4446"/>
                  </a:lnTo>
                  <a:lnTo>
                    <a:pt x="369" y="3893"/>
                  </a:lnTo>
                  <a:lnTo>
                    <a:pt x="369" y="3078"/>
                  </a:lnTo>
                  <a:close/>
                  <a:moveTo>
                    <a:pt x="421" y="1"/>
                  </a:moveTo>
                  <a:lnTo>
                    <a:pt x="342" y="27"/>
                  </a:lnTo>
                  <a:lnTo>
                    <a:pt x="264" y="53"/>
                  </a:lnTo>
                  <a:lnTo>
                    <a:pt x="185" y="79"/>
                  </a:lnTo>
                  <a:lnTo>
                    <a:pt x="106" y="132"/>
                  </a:lnTo>
                  <a:lnTo>
                    <a:pt x="53" y="211"/>
                  </a:lnTo>
                  <a:lnTo>
                    <a:pt x="27" y="290"/>
                  </a:lnTo>
                  <a:lnTo>
                    <a:pt x="1" y="369"/>
                  </a:lnTo>
                  <a:lnTo>
                    <a:pt x="1" y="448"/>
                  </a:lnTo>
                  <a:lnTo>
                    <a:pt x="1" y="4525"/>
                  </a:lnTo>
                  <a:lnTo>
                    <a:pt x="27" y="4709"/>
                  </a:lnTo>
                  <a:lnTo>
                    <a:pt x="79" y="4867"/>
                  </a:lnTo>
                  <a:lnTo>
                    <a:pt x="500" y="5735"/>
                  </a:lnTo>
                  <a:lnTo>
                    <a:pt x="579" y="5919"/>
                  </a:lnTo>
                  <a:lnTo>
                    <a:pt x="632" y="6129"/>
                  </a:lnTo>
                  <a:lnTo>
                    <a:pt x="658" y="6313"/>
                  </a:lnTo>
                  <a:lnTo>
                    <a:pt x="684" y="6524"/>
                  </a:lnTo>
                  <a:lnTo>
                    <a:pt x="684" y="10942"/>
                  </a:lnTo>
                  <a:lnTo>
                    <a:pt x="711" y="11074"/>
                  </a:lnTo>
                  <a:lnTo>
                    <a:pt x="763" y="11179"/>
                  </a:lnTo>
                  <a:lnTo>
                    <a:pt x="869" y="11232"/>
                  </a:lnTo>
                  <a:lnTo>
                    <a:pt x="1000" y="11258"/>
                  </a:lnTo>
                  <a:lnTo>
                    <a:pt x="2473" y="11258"/>
                  </a:lnTo>
                  <a:lnTo>
                    <a:pt x="2604" y="11232"/>
                  </a:lnTo>
                  <a:lnTo>
                    <a:pt x="2683" y="11179"/>
                  </a:lnTo>
                  <a:lnTo>
                    <a:pt x="2762" y="11074"/>
                  </a:lnTo>
                  <a:lnTo>
                    <a:pt x="2789" y="10942"/>
                  </a:lnTo>
                  <a:lnTo>
                    <a:pt x="2789" y="10416"/>
                  </a:lnTo>
                  <a:lnTo>
                    <a:pt x="2762" y="10337"/>
                  </a:lnTo>
                  <a:lnTo>
                    <a:pt x="2736" y="10259"/>
                  </a:lnTo>
                  <a:lnTo>
                    <a:pt x="2657" y="10232"/>
                  </a:lnTo>
                  <a:lnTo>
                    <a:pt x="2604" y="10206"/>
                  </a:lnTo>
                  <a:lnTo>
                    <a:pt x="2526" y="10232"/>
                  </a:lnTo>
                  <a:lnTo>
                    <a:pt x="2473" y="10259"/>
                  </a:lnTo>
                  <a:lnTo>
                    <a:pt x="2420" y="10337"/>
                  </a:lnTo>
                  <a:lnTo>
                    <a:pt x="2394" y="10416"/>
                  </a:lnTo>
                  <a:lnTo>
                    <a:pt x="2394" y="10890"/>
                  </a:lnTo>
                  <a:lnTo>
                    <a:pt x="1053" y="10890"/>
                  </a:lnTo>
                  <a:lnTo>
                    <a:pt x="1053" y="6524"/>
                  </a:lnTo>
                  <a:lnTo>
                    <a:pt x="1053" y="6261"/>
                  </a:lnTo>
                  <a:lnTo>
                    <a:pt x="1000" y="6024"/>
                  </a:lnTo>
                  <a:lnTo>
                    <a:pt x="947" y="5787"/>
                  </a:lnTo>
                  <a:lnTo>
                    <a:pt x="842" y="5577"/>
                  </a:lnTo>
                  <a:lnTo>
                    <a:pt x="474" y="4814"/>
                  </a:lnTo>
                  <a:lnTo>
                    <a:pt x="2999" y="4814"/>
                  </a:lnTo>
                  <a:lnTo>
                    <a:pt x="2631" y="5577"/>
                  </a:lnTo>
                  <a:lnTo>
                    <a:pt x="2526" y="5787"/>
                  </a:lnTo>
                  <a:lnTo>
                    <a:pt x="2473" y="6024"/>
                  </a:lnTo>
                  <a:lnTo>
                    <a:pt x="2420" y="6261"/>
                  </a:lnTo>
                  <a:lnTo>
                    <a:pt x="2394" y="6524"/>
                  </a:lnTo>
                  <a:lnTo>
                    <a:pt x="2394" y="9522"/>
                  </a:lnTo>
                  <a:lnTo>
                    <a:pt x="2420" y="9601"/>
                  </a:lnTo>
                  <a:lnTo>
                    <a:pt x="2473" y="9654"/>
                  </a:lnTo>
                  <a:lnTo>
                    <a:pt x="2526" y="9706"/>
                  </a:lnTo>
                  <a:lnTo>
                    <a:pt x="2657" y="9706"/>
                  </a:lnTo>
                  <a:lnTo>
                    <a:pt x="2736" y="9654"/>
                  </a:lnTo>
                  <a:lnTo>
                    <a:pt x="2762" y="9601"/>
                  </a:lnTo>
                  <a:lnTo>
                    <a:pt x="2789" y="9522"/>
                  </a:lnTo>
                  <a:lnTo>
                    <a:pt x="2789" y="6524"/>
                  </a:lnTo>
                  <a:lnTo>
                    <a:pt x="2789" y="6313"/>
                  </a:lnTo>
                  <a:lnTo>
                    <a:pt x="2841" y="6129"/>
                  </a:lnTo>
                  <a:lnTo>
                    <a:pt x="2894" y="5919"/>
                  </a:lnTo>
                  <a:lnTo>
                    <a:pt x="2973" y="5735"/>
                  </a:lnTo>
                  <a:lnTo>
                    <a:pt x="3394" y="4867"/>
                  </a:lnTo>
                  <a:lnTo>
                    <a:pt x="3446" y="4682"/>
                  </a:lnTo>
                  <a:lnTo>
                    <a:pt x="3472" y="4472"/>
                  </a:lnTo>
                  <a:lnTo>
                    <a:pt x="3472" y="448"/>
                  </a:lnTo>
                  <a:lnTo>
                    <a:pt x="3472" y="369"/>
                  </a:lnTo>
                  <a:lnTo>
                    <a:pt x="3446" y="290"/>
                  </a:lnTo>
                  <a:lnTo>
                    <a:pt x="3394" y="211"/>
                  </a:lnTo>
                  <a:lnTo>
                    <a:pt x="3341" y="132"/>
                  </a:lnTo>
                  <a:lnTo>
                    <a:pt x="3288" y="79"/>
                  </a:lnTo>
                  <a:lnTo>
                    <a:pt x="3209" y="53"/>
                  </a:lnTo>
                  <a:lnTo>
                    <a:pt x="3131" y="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319250" y="2050975"/>
              <a:ext cx="87475" cy="322900"/>
            </a:xfrm>
            <a:custGeom>
              <a:avLst/>
              <a:gdLst/>
              <a:ahLst/>
              <a:cxnLst/>
              <a:rect l="l" t="t" r="r" b="b"/>
              <a:pathLst>
                <a:path w="3499" h="12916" extrusionOk="0">
                  <a:moveTo>
                    <a:pt x="1762" y="395"/>
                  </a:moveTo>
                  <a:lnTo>
                    <a:pt x="2026" y="421"/>
                  </a:lnTo>
                  <a:lnTo>
                    <a:pt x="2289" y="500"/>
                  </a:lnTo>
                  <a:lnTo>
                    <a:pt x="2525" y="605"/>
                  </a:lnTo>
                  <a:lnTo>
                    <a:pt x="2736" y="790"/>
                  </a:lnTo>
                  <a:lnTo>
                    <a:pt x="2893" y="974"/>
                  </a:lnTo>
                  <a:lnTo>
                    <a:pt x="3025" y="1210"/>
                  </a:lnTo>
                  <a:lnTo>
                    <a:pt x="3104" y="1473"/>
                  </a:lnTo>
                  <a:lnTo>
                    <a:pt x="3130" y="1763"/>
                  </a:lnTo>
                  <a:lnTo>
                    <a:pt x="3130" y="4340"/>
                  </a:lnTo>
                  <a:lnTo>
                    <a:pt x="395" y="4340"/>
                  </a:lnTo>
                  <a:lnTo>
                    <a:pt x="395" y="1763"/>
                  </a:lnTo>
                  <a:lnTo>
                    <a:pt x="421" y="1473"/>
                  </a:lnTo>
                  <a:lnTo>
                    <a:pt x="500" y="1210"/>
                  </a:lnTo>
                  <a:lnTo>
                    <a:pt x="631" y="974"/>
                  </a:lnTo>
                  <a:lnTo>
                    <a:pt x="789" y="790"/>
                  </a:lnTo>
                  <a:lnTo>
                    <a:pt x="1000" y="605"/>
                  </a:lnTo>
                  <a:lnTo>
                    <a:pt x="1236" y="500"/>
                  </a:lnTo>
                  <a:lnTo>
                    <a:pt x="1473" y="421"/>
                  </a:lnTo>
                  <a:lnTo>
                    <a:pt x="1762" y="395"/>
                  </a:lnTo>
                  <a:close/>
                  <a:moveTo>
                    <a:pt x="3130" y="4735"/>
                  </a:moveTo>
                  <a:lnTo>
                    <a:pt x="3130" y="6103"/>
                  </a:lnTo>
                  <a:lnTo>
                    <a:pt x="395" y="6103"/>
                  </a:lnTo>
                  <a:lnTo>
                    <a:pt x="395" y="5550"/>
                  </a:lnTo>
                  <a:lnTo>
                    <a:pt x="395" y="4735"/>
                  </a:lnTo>
                  <a:close/>
                  <a:moveTo>
                    <a:pt x="1762" y="1"/>
                  </a:moveTo>
                  <a:lnTo>
                    <a:pt x="1578" y="27"/>
                  </a:lnTo>
                  <a:lnTo>
                    <a:pt x="1394" y="53"/>
                  </a:lnTo>
                  <a:lnTo>
                    <a:pt x="1236" y="79"/>
                  </a:lnTo>
                  <a:lnTo>
                    <a:pt x="1079" y="132"/>
                  </a:lnTo>
                  <a:lnTo>
                    <a:pt x="921" y="211"/>
                  </a:lnTo>
                  <a:lnTo>
                    <a:pt x="789" y="316"/>
                  </a:lnTo>
                  <a:lnTo>
                    <a:pt x="658" y="395"/>
                  </a:lnTo>
                  <a:lnTo>
                    <a:pt x="526" y="527"/>
                  </a:lnTo>
                  <a:lnTo>
                    <a:pt x="421" y="632"/>
                  </a:lnTo>
                  <a:lnTo>
                    <a:pt x="316" y="763"/>
                  </a:lnTo>
                  <a:lnTo>
                    <a:pt x="211" y="921"/>
                  </a:lnTo>
                  <a:lnTo>
                    <a:pt x="158" y="1079"/>
                  </a:lnTo>
                  <a:lnTo>
                    <a:pt x="79" y="1237"/>
                  </a:lnTo>
                  <a:lnTo>
                    <a:pt x="53" y="1395"/>
                  </a:lnTo>
                  <a:lnTo>
                    <a:pt x="27" y="1579"/>
                  </a:lnTo>
                  <a:lnTo>
                    <a:pt x="0" y="1763"/>
                  </a:lnTo>
                  <a:lnTo>
                    <a:pt x="27" y="6182"/>
                  </a:lnTo>
                  <a:lnTo>
                    <a:pt x="53" y="6366"/>
                  </a:lnTo>
                  <a:lnTo>
                    <a:pt x="105" y="6524"/>
                  </a:lnTo>
                  <a:lnTo>
                    <a:pt x="526" y="7392"/>
                  </a:lnTo>
                  <a:lnTo>
                    <a:pt x="605" y="7576"/>
                  </a:lnTo>
                  <a:lnTo>
                    <a:pt x="658" y="7786"/>
                  </a:lnTo>
                  <a:lnTo>
                    <a:pt x="684" y="7970"/>
                  </a:lnTo>
                  <a:lnTo>
                    <a:pt x="710" y="8181"/>
                  </a:lnTo>
                  <a:lnTo>
                    <a:pt x="710" y="9391"/>
                  </a:lnTo>
                  <a:lnTo>
                    <a:pt x="710" y="9469"/>
                  </a:lnTo>
                  <a:lnTo>
                    <a:pt x="763" y="9522"/>
                  </a:lnTo>
                  <a:lnTo>
                    <a:pt x="816" y="9548"/>
                  </a:lnTo>
                  <a:lnTo>
                    <a:pt x="895" y="9575"/>
                  </a:lnTo>
                  <a:lnTo>
                    <a:pt x="973" y="9548"/>
                  </a:lnTo>
                  <a:lnTo>
                    <a:pt x="1026" y="9522"/>
                  </a:lnTo>
                  <a:lnTo>
                    <a:pt x="1079" y="9469"/>
                  </a:lnTo>
                  <a:lnTo>
                    <a:pt x="1079" y="9391"/>
                  </a:lnTo>
                  <a:lnTo>
                    <a:pt x="1079" y="8181"/>
                  </a:lnTo>
                  <a:lnTo>
                    <a:pt x="1079" y="7918"/>
                  </a:lnTo>
                  <a:lnTo>
                    <a:pt x="1026" y="7681"/>
                  </a:lnTo>
                  <a:lnTo>
                    <a:pt x="973" y="7444"/>
                  </a:lnTo>
                  <a:lnTo>
                    <a:pt x="868" y="7234"/>
                  </a:lnTo>
                  <a:lnTo>
                    <a:pt x="500" y="6471"/>
                  </a:lnTo>
                  <a:lnTo>
                    <a:pt x="2999" y="6471"/>
                  </a:lnTo>
                  <a:lnTo>
                    <a:pt x="2657" y="7234"/>
                  </a:lnTo>
                  <a:lnTo>
                    <a:pt x="2552" y="7444"/>
                  </a:lnTo>
                  <a:lnTo>
                    <a:pt x="2473" y="7681"/>
                  </a:lnTo>
                  <a:lnTo>
                    <a:pt x="2446" y="7918"/>
                  </a:lnTo>
                  <a:lnTo>
                    <a:pt x="2420" y="8181"/>
                  </a:lnTo>
                  <a:lnTo>
                    <a:pt x="2420" y="12547"/>
                  </a:lnTo>
                  <a:lnTo>
                    <a:pt x="1079" y="12547"/>
                  </a:lnTo>
                  <a:lnTo>
                    <a:pt x="1079" y="10258"/>
                  </a:lnTo>
                  <a:lnTo>
                    <a:pt x="1079" y="10206"/>
                  </a:lnTo>
                  <a:lnTo>
                    <a:pt x="1026" y="10127"/>
                  </a:lnTo>
                  <a:lnTo>
                    <a:pt x="973" y="10101"/>
                  </a:lnTo>
                  <a:lnTo>
                    <a:pt x="895" y="10074"/>
                  </a:lnTo>
                  <a:lnTo>
                    <a:pt x="816" y="10101"/>
                  </a:lnTo>
                  <a:lnTo>
                    <a:pt x="763" y="10127"/>
                  </a:lnTo>
                  <a:lnTo>
                    <a:pt x="710" y="10206"/>
                  </a:lnTo>
                  <a:lnTo>
                    <a:pt x="710" y="10258"/>
                  </a:lnTo>
                  <a:lnTo>
                    <a:pt x="710" y="12599"/>
                  </a:lnTo>
                  <a:lnTo>
                    <a:pt x="737" y="12731"/>
                  </a:lnTo>
                  <a:lnTo>
                    <a:pt x="789" y="12836"/>
                  </a:lnTo>
                  <a:lnTo>
                    <a:pt x="895" y="12889"/>
                  </a:lnTo>
                  <a:lnTo>
                    <a:pt x="1026" y="12915"/>
                  </a:lnTo>
                  <a:lnTo>
                    <a:pt x="2499" y="12915"/>
                  </a:lnTo>
                  <a:lnTo>
                    <a:pt x="2604" y="12889"/>
                  </a:lnTo>
                  <a:lnTo>
                    <a:pt x="2709" y="12836"/>
                  </a:lnTo>
                  <a:lnTo>
                    <a:pt x="2788" y="12731"/>
                  </a:lnTo>
                  <a:lnTo>
                    <a:pt x="2815" y="12599"/>
                  </a:lnTo>
                  <a:lnTo>
                    <a:pt x="2815" y="8181"/>
                  </a:lnTo>
                  <a:lnTo>
                    <a:pt x="2815" y="7970"/>
                  </a:lnTo>
                  <a:lnTo>
                    <a:pt x="2841" y="7786"/>
                  </a:lnTo>
                  <a:lnTo>
                    <a:pt x="2920" y="7576"/>
                  </a:lnTo>
                  <a:lnTo>
                    <a:pt x="2999" y="7392"/>
                  </a:lnTo>
                  <a:lnTo>
                    <a:pt x="3420" y="6524"/>
                  </a:lnTo>
                  <a:lnTo>
                    <a:pt x="3472" y="6339"/>
                  </a:lnTo>
                  <a:lnTo>
                    <a:pt x="3498" y="6129"/>
                  </a:lnTo>
                  <a:lnTo>
                    <a:pt x="3498" y="1763"/>
                  </a:lnTo>
                  <a:lnTo>
                    <a:pt x="3498" y="1579"/>
                  </a:lnTo>
                  <a:lnTo>
                    <a:pt x="3472" y="1395"/>
                  </a:lnTo>
                  <a:lnTo>
                    <a:pt x="3420" y="1237"/>
                  </a:lnTo>
                  <a:lnTo>
                    <a:pt x="3367" y="1079"/>
                  </a:lnTo>
                  <a:lnTo>
                    <a:pt x="3288" y="921"/>
                  </a:lnTo>
                  <a:lnTo>
                    <a:pt x="3209" y="763"/>
                  </a:lnTo>
                  <a:lnTo>
                    <a:pt x="3104" y="632"/>
                  </a:lnTo>
                  <a:lnTo>
                    <a:pt x="2999" y="527"/>
                  </a:lnTo>
                  <a:lnTo>
                    <a:pt x="2867" y="395"/>
                  </a:lnTo>
                  <a:lnTo>
                    <a:pt x="2736" y="316"/>
                  </a:lnTo>
                  <a:lnTo>
                    <a:pt x="2578" y="211"/>
                  </a:lnTo>
                  <a:lnTo>
                    <a:pt x="2446" y="132"/>
                  </a:lnTo>
                  <a:lnTo>
                    <a:pt x="2289" y="79"/>
                  </a:lnTo>
                  <a:lnTo>
                    <a:pt x="2104" y="53"/>
                  </a:lnTo>
                  <a:lnTo>
                    <a:pt x="1947" y="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6"/>
          <p:cNvGrpSpPr/>
          <p:nvPr/>
        </p:nvGrpSpPr>
        <p:grpSpPr>
          <a:xfrm>
            <a:off x="1386806" y="8004788"/>
            <a:ext cx="359638" cy="365749"/>
            <a:chOff x="7066900" y="2050975"/>
            <a:chExt cx="314975" cy="322900"/>
          </a:xfrm>
        </p:grpSpPr>
        <p:sp>
          <p:nvSpPr>
            <p:cNvPr id="1247" name="Google Shape;1247;p6"/>
            <p:cNvSpPr/>
            <p:nvPr/>
          </p:nvSpPr>
          <p:spPr>
            <a:xfrm>
              <a:off x="7235875" y="2139100"/>
              <a:ext cx="38175" cy="38150"/>
            </a:xfrm>
            <a:custGeom>
              <a:avLst/>
              <a:gdLst/>
              <a:ahLst/>
              <a:cxnLst/>
              <a:rect l="l" t="t" r="r" b="b"/>
              <a:pathLst>
                <a:path w="1527" h="1526" extrusionOk="0">
                  <a:moveTo>
                    <a:pt x="764" y="368"/>
                  </a:moveTo>
                  <a:lnTo>
                    <a:pt x="843" y="395"/>
                  </a:lnTo>
                  <a:lnTo>
                    <a:pt x="921" y="421"/>
                  </a:lnTo>
                  <a:lnTo>
                    <a:pt x="1027" y="500"/>
                  </a:lnTo>
                  <a:lnTo>
                    <a:pt x="1106" y="631"/>
                  </a:lnTo>
                  <a:lnTo>
                    <a:pt x="1132" y="684"/>
                  </a:lnTo>
                  <a:lnTo>
                    <a:pt x="1158" y="763"/>
                  </a:lnTo>
                  <a:lnTo>
                    <a:pt x="1132" y="842"/>
                  </a:lnTo>
                  <a:lnTo>
                    <a:pt x="1106" y="921"/>
                  </a:lnTo>
                  <a:lnTo>
                    <a:pt x="1027" y="1052"/>
                  </a:lnTo>
                  <a:lnTo>
                    <a:pt x="921" y="1131"/>
                  </a:lnTo>
                  <a:lnTo>
                    <a:pt x="843" y="1157"/>
                  </a:lnTo>
                  <a:lnTo>
                    <a:pt x="685" y="1157"/>
                  </a:lnTo>
                  <a:lnTo>
                    <a:pt x="606" y="1131"/>
                  </a:lnTo>
                  <a:lnTo>
                    <a:pt x="474" y="1052"/>
                  </a:lnTo>
                  <a:lnTo>
                    <a:pt x="395" y="921"/>
                  </a:lnTo>
                  <a:lnTo>
                    <a:pt x="369" y="842"/>
                  </a:lnTo>
                  <a:lnTo>
                    <a:pt x="369" y="763"/>
                  </a:lnTo>
                  <a:lnTo>
                    <a:pt x="369" y="684"/>
                  </a:lnTo>
                  <a:lnTo>
                    <a:pt x="395" y="631"/>
                  </a:lnTo>
                  <a:lnTo>
                    <a:pt x="474" y="500"/>
                  </a:lnTo>
                  <a:lnTo>
                    <a:pt x="606" y="421"/>
                  </a:lnTo>
                  <a:lnTo>
                    <a:pt x="685" y="395"/>
                  </a:lnTo>
                  <a:lnTo>
                    <a:pt x="764" y="368"/>
                  </a:lnTo>
                  <a:close/>
                  <a:moveTo>
                    <a:pt x="764" y="0"/>
                  </a:moveTo>
                  <a:lnTo>
                    <a:pt x="606" y="26"/>
                  </a:lnTo>
                  <a:lnTo>
                    <a:pt x="474" y="53"/>
                  </a:lnTo>
                  <a:lnTo>
                    <a:pt x="343" y="132"/>
                  </a:lnTo>
                  <a:lnTo>
                    <a:pt x="211" y="237"/>
                  </a:lnTo>
                  <a:lnTo>
                    <a:pt x="132" y="342"/>
                  </a:lnTo>
                  <a:lnTo>
                    <a:pt x="53" y="474"/>
                  </a:lnTo>
                  <a:lnTo>
                    <a:pt x="1" y="605"/>
                  </a:lnTo>
                  <a:lnTo>
                    <a:pt x="1" y="763"/>
                  </a:lnTo>
                  <a:lnTo>
                    <a:pt x="1" y="921"/>
                  </a:lnTo>
                  <a:lnTo>
                    <a:pt x="53" y="1078"/>
                  </a:lnTo>
                  <a:lnTo>
                    <a:pt x="132" y="1210"/>
                  </a:lnTo>
                  <a:lnTo>
                    <a:pt x="211" y="1315"/>
                  </a:lnTo>
                  <a:lnTo>
                    <a:pt x="343" y="1394"/>
                  </a:lnTo>
                  <a:lnTo>
                    <a:pt x="474" y="1473"/>
                  </a:lnTo>
                  <a:lnTo>
                    <a:pt x="606" y="1526"/>
                  </a:lnTo>
                  <a:lnTo>
                    <a:pt x="921" y="1526"/>
                  </a:lnTo>
                  <a:lnTo>
                    <a:pt x="1053" y="1473"/>
                  </a:lnTo>
                  <a:lnTo>
                    <a:pt x="1184" y="1394"/>
                  </a:lnTo>
                  <a:lnTo>
                    <a:pt x="1290" y="1315"/>
                  </a:lnTo>
                  <a:lnTo>
                    <a:pt x="1395" y="1210"/>
                  </a:lnTo>
                  <a:lnTo>
                    <a:pt x="1474" y="1078"/>
                  </a:lnTo>
                  <a:lnTo>
                    <a:pt x="1500" y="921"/>
                  </a:lnTo>
                  <a:lnTo>
                    <a:pt x="1526" y="763"/>
                  </a:lnTo>
                  <a:lnTo>
                    <a:pt x="1500" y="605"/>
                  </a:lnTo>
                  <a:lnTo>
                    <a:pt x="1474" y="474"/>
                  </a:lnTo>
                  <a:lnTo>
                    <a:pt x="1395" y="342"/>
                  </a:lnTo>
                  <a:lnTo>
                    <a:pt x="1290" y="237"/>
                  </a:lnTo>
                  <a:lnTo>
                    <a:pt x="1184" y="132"/>
                  </a:lnTo>
                  <a:lnTo>
                    <a:pt x="1053" y="53"/>
                  </a:lnTo>
                  <a:lnTo>
                    <a:pt x="921" y="26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7066900" y="2050975"/>
              <a:ext cx="36175" cy="36200"/>
            </a:xfrm>
            <a:custGeom>
              <a:avLst/>
              <a:gdLst/>
              <a:ahLst/>
              <a:cxnLst/>
              <a:rect l="l" t="t" r="r" b="b"/>
              <a:pathLst>
                <a:path w="1447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1"/>
                  </a:moveTo>
                  <a:lnTo>
                    <a:pt x="184" y="27"/>
                  </a:lnTo>
                  <a:lnTo>
                    <a:pt x="79" y="79"/>
                  </a:lnTo>
                  <a:lnTo>
                    <a:pt x="26" y="185"/>
                  </a:lnTo>
                  <a:lnTo>
                    <a:pt x="0" y="290"/>
                  </a:lnTo>
                  <a:lnTo>
                    <a:pt x="0" y="1158"/>
                  </a:lnTo>
                  <a:lnTo>
                    <a:pt x="26" y="1263"/>
                  </a:lnTo>
                  <a:lnTo>
                    <a:pt x="79" y="1368"/>
                  </a:lnTo>
                  <a:lnTo>
                    <a:pt x="184" y="1421"/>
                  </a:lnTo>
                  <a:lnTo>
                    <a:pt x="289" y="1447"/>
                  </a:lnTo>
                  <a:lnTo>
                    <a:pt x="1157" y="1447"/>
                  </a:lnTo>
                  <a:lnTo>
                    <a:pt x="1263" y="1421"/>
                  </a:lnTo>
                  <a:lnTo>
                    <a:pt x="1368" y="1368"/>
                  </a:lnTo>
                  <a:lnTo>
                    <a:pt x="1420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0" y="185"/>
                  </a:lnTo>
                  <a:lnTo>
                    <a:pt x="1368" y="79"/>
                  </a:lnTo>
                  <a:lnTo>
                    <a:pt x="1263" y="2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7066900" y="2291650"/>
              <a:ext cx="36175" cy="36175"/>
            </a:xfrm>
            <a:custGeom>
              <a:avLst/>
              <a:gdLst/>
              <a:ahLst/>
              <a:cxnLst/>
              <a:rect l="l" t="t" r="r" b="b"/>
              <a:pathLst>
                <a:path w="1447" h="1447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68" y="1079"/>
                  </a:lnTo>
                  <a:lnTo>
                    <a:pt x="368" y="395"/>
                  </a:lnTo>
                  <a:close/>
                  <a:moveTo>
                    <a:pt x="289" y="0"/>
                  </a:moveTo>
                  <a:lnTo>
                    <a:pt x="184" y="27"/>
                  </a:lnTo>
                  <a:lnTo>
                    <a:pt x="79" y="105"/>
                  </a:lnTo>
                  <a:lnTo>
                    <a:pt x="26" y="184"/>
                  </a:lnTo>
                  <a:lnTo>
                    <a:pt x="0" y="316"/>
                  </a:lnTo>
                  <a:lnTo>
                    <a:pt x="0" y="1158"/>
                  </a:lnTo>
                  <a:lnTo>
                    <a:pt x="26" y="1289"/>
                  </a:lnTo>
                  <a:lnTo>
                    <a:pt x="79" y="1368"/>
                  </a:lnTo>
                  <a:lnTo>
                    <a:pt x="184" y="1447"/>
                  </a:lnTo>
                  <a:lnTo>
                    <a:pt x="1263" y="1447"/>
                  </a:lnTo>
                  <a:lnTo>
                    <a:pt x="1368" y="1368"/>
                  </a:lnTo>
                  <a:lnTo>
                    <a:pt x="1420" y="1289"/>
                  </a:lnTo>
                  <a:lnTo>
                    <a:pt x="1447" y="1158"/>
                  </a:lnTo>
                  <a:lnTo>
                    <a:pt x="1447" y="316"/>
                  </a:lnTo>
                  <a:lnTo>
                    <a:pt x="1420" y="184"/>
                  </a:lnTo>
                  <a:lnTo>
                    <a:pt x="1368" y="105"/>
                  </a:lnTo>
                  <a:lnTo>
                    <a:pt x="1263" y="2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7307550" y="2050975"/>
              <a:ext cx="36200" cy="362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1079" y="395"/>
                  </a:moveTo>
                  <a:lnTo>
                    <a:pt x="1079" y="1079"/>
                  </a:lnTo>
                  <a:lnTo>
                    <a:pt x="395" y="1079"/>
                  </a:lnTo>
                  <a:lnTo>
                    <a:pt x="395" y="395"/>
                  </a:lnTo>
                  <a:close/>
                  <a:moveTo>
                    <a:pt x="316" y="1"/>
                  </a:moveTo>
                  <a:lnTo>
                    <a:pt x="185" y="27"/>
                  </a:lnTo>
                  <a:lnTo>
                    <a:pt x="106" y="79"/>
                  </a:lnTo>
                  <a:lnTo>
                    <a:pt x="27" y="185"/>
                  </a:lnTo>
                  <a:lnTo>
                    <a:pt x="1" y="290"/>
                  </a:lnTo>
                  <a:lnTo>
                    <a:pt x="1" y="1158"/>
                  </a:lnTo>
                  <a:lnTo>
                    <a:pt x="27" y="1263"/>
                  </a:lnTo>
                  <a:lnTo>
                    <a:pt x="106" y="1368"/>
                  </a:lnTo>
                  <a:lnTo>
                    <a:pt x="185" y="1421"/>
                  </a:lnTo>
                  <a:lnTo>
                    <a:pt x="316" y="1447"/>
                  </a:lnTo>
                  <a:lnTo>
                    <a:pt x="1158" y="1447"/>
                  </a:lnTo>
                  <a:lnTo>
                    <a:pt x="1263" y="1421"/>
                  </a:lnTo>
                  <a:lnTo>
                    <a:pt x="1369" y="1368"/>
                  </a:lnTo>
                  <a:lnTo>
                    <a:pt x="1421" y="1263"/>
                  </a:lnTo>
                  <a:lnTo>
                    <a:pt x="1447" y="1158"/>
                  </a:lnTo>
                  <a:lnTo>
                    <a:pt x="1447" y="290"/>
                  </a:lnTo>
                  <a:lnTo>
                    <a:pt x="1421" y="185"/>
                  </a:lnTo>
                  <a:lnTo>
                    <a:pt x="1369" y="79"/>
                  </a:lnTo>
                  <a:lnTo>
                    <a:pt x="1263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72207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4" y="316"/>
                  </a:lnTo>
                  <a:lnTo>
                    <a:pt x="132" y="369"/>
                  </a:lnTo>
                  <a:lnTo>
                    <a:pt x="764" y="369"/>
                  </a:lnTo>
                  <a:lnTo>
                    <a:pt x="816" y="316"/>
                  </a:lnTo>
                  <a:lnTo>
                    <a:pt x="843" y="264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71681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53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9" y="264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115550" y="2305450"/>
              <a:ext cx="21725" cy="9225"/>
            </a:xfrm>
            <a:custGeom>
              <a:avLst/>
              <a:gdLst/>
              <a:ahLst/>
              <a:cxnLst/>
              <a:rect l="l" t="t" r="r" b="b"/>
              <a:pathLst>
                <a:path w="869" h="369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64"/>
                  </a:lnTo>
                  <a:lnTo>
                    <a:pt x="79" y="316"/>
                  </a:lnTo>
                  <a:lnTo>
                    <a:pt x="132" y="369"/>
                  </a:lnTo>
                  <a:lnTo>
                    <a:pt x="763" y="369"/>
                  </a:lnTo>
                  <a:lnTo>
                    <a:pt x="816" y="316"/>
                  </a:lnTo>
                  <a:lnTo>
                    <a:pt x="868" y="264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7273375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26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184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5" y="317"/>
                  </a:lnTo>
                  <a:lnTo>
                    <a:pt x="842" y="238"/>
                  </a:lnTo>
                  <a:lnTo>
                    <a:pt x="868" y="185"/>
                  </a:lnTo>
                  <a:lnTo>
                    <a:pt x="842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72207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4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4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4" y="343"/>
                  </a:lnTo>
                  <a:lnTo>
                    <a:pt x="816" y="317"/>
                  </a:lnTo>
                  <a:lnTo>
                    <a:pt x="843" y="238"/>
                  </a:lnTo>
                  <a:lnTo>
                    <a:pt x="869" y="185"/>
                  </a:lnTo>
                  <a:lnTo>
                    <a:pt x="843" y="106"/>
                  </a:lnTo>
                  <a:lnTo>
                    <a:pt x="816" y="5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71681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53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5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9" y="238"/>
                  </a:lnTo>
                  <a:lnTo>
                    <a:pt x="869" y="185"/>
                  </a:lnTo>
                  <a:lnTo>
                    <a:pt x="869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7115550" y="2064775"/>
              <a:ext cx="21725" cy="9250"/>
            </a:xfrm>
            <a:custGeom>
              <a:avLst/>
              <a:gdLst/>
              <a:ahLst/>
              <a:cxnLst/>
              <a:rect l="l" t="t" r="r" b="b"/>
              <a:pathLst>
                <a:path w="869" h="370" extrusionOk="0">
                  <a:moveTo>
                    <a:pt x="132" y="1"/>
                  </a:moveTo>
                  <a:lnTo>
                    <a:pt x="79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238"/>
                  </a:lnTo>
                  <a:lnTo>
                    <a:pt x="79" y="317"/>
                  </a:lnTo>
                  <a:lnTo>
                    <a:pt x="132" y="343"/>
                  </a:lnTo>
                  <a:lnTo>
                    <a:pt x="211" y="369"/>
                  </a:lnTo>
                  <a:lnTo>
                    <a:pt x="684" y="369"/>
                  </a:lnTo>
                  <a:lnTo>
                    <a:pt x="763" y="343"/>
                  </a:lnTo>
                  <a:lnTo>
                    <a:pt x="816" y="317"/>
                  </a:lnTo>
                  <a:lnTo>
                    <a:pt x="868" y="238"/>
                  </a:lnTo>
                  <a:lnTo>
                    <a:pt x="868" y="185"/>
                  </a:lnTo>
                  <a:lnTo>
                    <a:pt x="868" y="106"/>
                  </a:lnTo>
                  <a:lnTo>
                    <a:pt x="816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7080050" y="22574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1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7080050" y="2204850"/>
              <a:ext cx="9875" cy="21725"/>
            </a:xfrm>
            <a:custGeom>
              <a:avLst/>
              <a:gdLst/>
              <a:ahLst/>
              <a:cxnLst/>
              <a:rect l="l" t="t" r="r" b="b"/>
              <a:pathLst>
                <a:path w="395" h="869" extrusionOk="0">
                  <a:moveTo>
                    <a:pt x="211" y="0"/>
                  </a:moveTo>
                  <a:lnTo>
                    <a:pt x="132" y="27"/>
                  </a:lnTo>
                  <a:lnTo>
                    <a:pt x="53" y="79"/>
                  </a:lnTo>
                  <a:lnTo>
                    <a:pt x="26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26" y="763"/>
                  </a:lnTo>
                  <a:lnTo>
                    <a:pt x="53" y="816"/>
                  </a:lnTo>
                  <a:lnTo>
                    <a:pt x="132" y="868"/>
                  </a:lnTo>
                  <a:lnTo>
                    <a:pt x="263" y="868"/>
                  </a:lnTo>
                  <a:lnTo>
                    <a:pt x="342" y="816"/>
                  </a:lnTo>
                  <a:lnTo>
                    <a:pt x="368" y="763"/>
                  </a:lnTo>
                  <a:lnTo>
                    <a:pt x="395" y="684"/>
                  </a:lnTo>
                  <a:lnTo>
                    <a:pt x="395" y="211"/>
                  </a:lnTo>
                  <a:lnTo>
                    <a:pt x="368" y="132"/>
                  </a:lnTo>
                  <a:lnTo>
                    <a:pt x="342" y="79"/>
                  </a:lnTo>
                  <a:lnTo>
                    <a:pt x="263" y="2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7080050" y="2152900"/>
              <a:ext cx="9875" cy="21075"/>
            </a:xfrm>
            <a:custGeom>
              <a:avLst/>
              <a:gdLst/>
              <a:ahLst/>
              <a:cxnLst/>
              <a:rect l="l" t="t" r="r" b="b"/>
              <a:pathLst>
                <a:path w="395" h="843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5"/>
                  </a:lnTo>
                  <a:lnTo>
                    <a:pt x="368" y="106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7080050" y="2100300"/>
              <a:ext cx="9875" cy="21050"/>
            </a:xfrm>
            <a:custGeom>
              <a:avLst/>
              <a:gdLst/>
              <a:ahLst/>
              <a:cxnLst/>
              <a:rect l="l" t="t" r="r" b="b"/>
              <a:pathLst>
                <a:path w="395" h="842" extrusionOk="0">
                  <a:moveTo>
                    <a:pt x="132" y="0"/>
                  </a:moveTo>
                  <a:lnTo>
                    <a:pt x="53" y="53"/>
                  </a:lnTo>
                  <a:lnTo>
                    <a:pt x="26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26" y="737"/>
                  </a:lnTo>
                  <a:lnTo>
                    <a:pt x="53" y="789"/>
                  </a:lnTo>
                  <a:lnTo>
                    <a:pt x="132" y="842"/>
                  </a:lnTo>
                  <a:lnTo>
                    <a:pt x="263" y="842"/>
                  </a:lnTo>
                  <a:lnTo>
                    <a:pt x="342" y="789"/>
                  </a:lnTo>
                  <a:lnTo>
                    <a:pt x="368" y="737"/>
                  </a:lnTo>
                  <a:lnTo>
                    <a:pt x="395" y="658"/>
                  </a:lnTo>
                  <a:lnTo>
                    <a:pt x="395" y="184"/>
                  </a:lnTo>
                  <a:lnTo>
                    <a:pt x="368" y="105"/>
                  </a:lnTo>
                  <a:lnTo>
                    <a:pt x="342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7321375" y="2204850"/>
              <a:ext cx="9225" cy="21725"/>
            </a:xfrm>
            <a:custGeom>
              <a:avLst/>
              <a:gdLst/>
              <a:ahLst/>
              <a:cxnLst/>
              <a:rect l="l" t="t" r="r" b="b"/>
              <a:pathLst>
                <a:path w="369" h="869" extrusionOk="0">
                  <a:moveTo>
                    <a:pt x="184" y="0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0" y="132"/>
                  </a:lnTo>
                  <a:lnTo>
                    <a:pt x="0" y="211"/>
                  </a:lnTo>
                  <a:lnTo>
                    <a:pt x="0" y="684"/>
                  </a:lnTo>
                  <a:lnTo>
                    <a:pt x="0" y="763"/>
                  </a:lnTo>
                  <a:lnTo>
                    <a:pt x="53" y="816"/>
                  </a:lnTo>
                  <a:lnTo>
                    <a:pt x="105" y="868"/>
                  </a:lnTo>
                  <a:lnTo>
                    <a:pt x="263" y="868"/>
                  </a:lnTo>
                  <a:lnTo>
                    <a:pt x="316" y="816"/>
                  </a:lnTo>
                  <a:lnTo>
                    <a:pt x="342" y="763"/>
                  </a:lnTo>
                  <a:lnTo>
                    <a:pt x="368" y="684"/>
                  </a:lnTo>
                  <a:lnTo>
                    <a:pt x="368" y="211"/>
                  </a:lnTo>
                  <a:lnTo>
                    <a:pt x="342" y="132"/>
                  </a:lnTo>
                  <a:lnTo>
                    <a:pt x="316" y="79"/>
                  </a:lnTo>
                  <a:lnTo>
                    <a:pt x="263" y="2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7321375" y="2152900"/>
              <a:ext cx="9225" cy="21075"/>
            </a:xfrm>
            <a:custGeom>
              <a:avLst/>
              <a:gdLst/>
              <a:ahLst/>
              <a:cxnLst/>
              <a:rect l="l" t="t" r="r" b="b"/>
              <a:pathLst>
                <a:path w="369" h="843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6"/>
                  </a:lnTo>
                  <a:lnTo>
                    <a:pt x="0" y="185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5"/>
                  </a:lnTo>
                  <a:lnTo>
                    <a:pt x="342" y="106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7321375" y="2100300"/>
              <a:ext cx="9225" cy="21050"/>
            </a:xfrm>
            <a:custGeom>
              <a:avLst/>
              <a:gdLst/>
              <a:ahLst/>
              <a:cxnLst/>
              <a:rect l="l" t="t" r="r" b="b"/>
              <a:pathLst>
                <a:path w="369" h="842" extrusionOk="0">
                  <a:moveTo>
                    <a:pt x="105" y="0"/>
                  </a:moveTo>
                  <a:lnTo>
                    <a:pt x="53" y="53"/>
                  </a:lnTo>
                  <a:lnTo>
                    <a:pt x="0" y="105"/>
                  </a:lnTo>
                  <a:lnTo>
                    <a:pt x="0" y="184"/>
                  </a:lnTo>
                  <a:lnTo>
                    <a:pt x="0" y="658"/>
                  </a:lnTo>
                  <a:lnTo>
                    <a:pt x="0" y="737"/>
                  </a:lnTo>
                  <a:lnTo>
                    <a:pt x="53" y="789"/>
                  </a:lnTo>
                  <a:lnTo>
                    <a:pt x="105" y="842"/>
                  </a:lnTo>
                  <a:lnTo>
                    <a:pt x="263" y="842"/>
                  </a:lnTo>
                  <a:lnTo>
                    <a:pt x="316" y="789"/>
                  </a:lnTo>
                  <a:lnTo>
                    <a:pt x="342" y="737"/>
                  </a:lnTo>
                  <a:lnTo>
                    <a:pt x="368" y="658"/>
                  </a:lnTo>
                  <a:lnTo>
                    <a:pt x="368" y="184"/>
                  </a:lnTo>
                  <a:lnTo>
                    <a:pt x="342" y="105"/>
                  </a:lnTo>
                  <a:lnTo>
                    <a:pt x="316" y="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126075" y="2101600"/>
              <a:ext cx="255800" cy="272275"/>
            </a:xfrm>
            <a:custGeom>
              <a:avLst/>
              <a:gdLst/>
              <a:ahLst/>
              <a:cxnLst/>
              <a:rect l="l" t="t" r="r" b="b"/>
              <a:pathLst>
                <a:path w="10232" h="10891" extrusionOk="0">
                  <a:moveTo>
                    <a:pt x="9759" y="6419"/>
                  </a:moveTo>
                  <a:lnTo>
                    <a:pt x="9811" y="6445"/>
                  </a:lnTo>
                  <a:lnTo>
                    <a:pt x="9837" y="6498"/>
                  </a:lnTo>
                  <a:lnTo>
                    <a:pt x="9837" y="10417"/>
                  </a:lnTo>
                  <a:lnTo>
                    <a:pt x="9811" y="10496"/>
                  </a:lnTo>
                  <a:lnTo>
                    <a:pt x="9759" y="10522"/>
                  </a:lnTo>
                  <a:lnTo>
                    <a:pt x="5840" y="10522"/>
                  </a:lnTo>
                  <a:lnTo>
                    <a:pt x="5761" y="10496"/>
                  </a:lnTo>
                  <a:lnTo>
                    <a:pt x="5734" y="10417"/>
                  </a:lnTo>
                  <a:lnTo>
                    <a:pt x="5734" y="6498"/>
                  </a:lnTo>
                  <a:lnTo>
                    <a:pt x="5761" y="6445"/>
                  </a:lnTo>
                  <a:lnTo>
                    <a:pt x="5840" y="6419"/>
                  </a:lnTo>
                  <a:close/>
                  <a:moveTo>
                    <a:pt x="447" y="1"/>
                  </a:moveTo>
                  <a:lnTo>
                    <a:pt x="369" y="27"/>
                  </a:lnTo>
                  <a:lnTo>
                    <a:pt x="263" y="53"/>
                  </a:lnTo>
                  <a:lnTo>
                    <a:pt x="184" y="80"/>
                  </a:lnTo>
                  <a:lnTo>
                    <a:pt x="132" y="159"/>
                  </a:lnTo>
                  <a:lnTo>
                    <a:pt x="79" y="211"/>
                  </a:lnTo>
                  <a:lnTo>
                    <a:pt x="27" y="290"/>
                  </a:lnTo>
                  <a:lnTo>
                    <a:pt x="0" y="369"/>
                  </a:lnTo>
                  <a:lnTo>
                    <a:pt x="0" y="474"/>
                  </a:lnTo>
                  <a:lnTo>
                    <a:pt x="0" y="895"/>
                  </a:lnTo>
                  <a:lnTo>
                    <a:pt x="0" y="974"/>
                  </a:lnTo>
                  <a:lnTo>
                    <a:pt x="53" y="1053"/>
                  </a:lnTo>
                  <a:lnTo>
                    <a:pt x="106" y="1079"/>
                  </a:lnTo>
                  <a:lnTo>
                    <a:pt x="184" y="1106"/>
                  </a:lnTo>
                  <a:lnTo>
                    <a:pt x="263" y="1079"/>
                  </a:lnTo>
                  <a:lnTo>
                    <a:pt x="316" y="1053"/>
                  </a:lnTo>
                  <a:lnTo>
                    <a:pt x="369" y="974"/>
                  </a:lnTo>
                  <a:lnTo>
                    <a:pt x="369" y="895"/>
                  </a:lnTo>
                  <a:lnTo>
                    <a:pt x="369" y="474"/>
                  </a:lnTo>
                  <a:lnTo>
                    <a:pt x="395" y="422"/>
                  </a:lnTo>
                  <a:lnTo>
                    <a:pt x="447" y="395"/>
                  </a:lnTo>
                  <a:lnTo>
                    <a:pt x="6550" y="395"/>
                  </a:lnTo>
                  <a:lnTo>
                    <a:pt x="6602" y="422"/>
                  </a:lnTo>
                  <a:lnTo>
                    <a:pt x="6629" y="474"/>
                  </a:lnTo>
                  <a:lnTo>
                    <a:pt x="6629" y="4157"/>
                  </a:lnTo>
                  <a:lnTo>
                    <a:pt x="5261" y="5393"/>
                  </a:lnTo>
                  <a:lnTo>
                    <a:pt x="4761" y="4840"/>
                  </a:lnTo>
                  <a:lnTo>
                    <a:pt x="4708" y="4788"/>
                  </a:lnTo>
                  <a:lnTo>
                    <a:pt x="4630" y="4762"/>
                  </a:lnTo>
                  <a:lnTo>
                    <a:pt x="4577" y="4788"/>
                  </a:lnTo>
                  <a:lnTo>
                    <a:pt x="4498" y="4814"/>
                  </a:lnTo>
                  <a:lnTo>
                    <a:pt x="4445" y="4867"/>
                  </a:lnTo>
                  <a:lnTo>
                    <a:pt x="4445" y="4946"/>
                  </a:lnTo>
                  <a:lnTo>
                    <a:pt x="4445" y="5025"/>
                  </a:lnTo>
                  <a:lnTo>
                    <a:pt x="4472" y="5077"/>
                  </a:lnTo>
                  <a:lnTo>
                    <a:pt x="4998" y="5656"/>
                  </a:lnTo>
                  <a:lnTo>
                    <a:pt x="5103" y="5735"/>
                  </a:lnTo>
                  <a:lnTo>
                    <a:pt x="5235" y="5787"/>
                  </a:lnTo>
                  <a:lnTo>
                    <a:pt x="5392" y="5761"/>
                  </a:lnTo>
                  <a:lnTo>
                    <a:pt x="5498" y="5682"/>
                  </a:lnTo>
                  <a:lnTo>
                    <a:pt x="6629" y="4656"/>
                  </a:lnTo>
                  <a:lnTo>
                    <a:pt x="6629" y="6050"/>
                  </a:lnTo>
                  <a:lnTo>
                    <a:pt x="5734" y="6050"/>
                  </a:lnTo>
                  <a:lnTo>
                    <a:pt x="5655" y="6077"/>
                  </a:lnTo>
                  <a:lnTo>
                    <a:pt x="5576" y="6129"/>
                  </a:lnTo>
                  <a:lnTo>
                    <a:pt x="5498" y="6182"/>
                  </a:lnTo>
                  <a:lnTo>
                    <a:pt x="5445" y="6235"/>
                  </a:lnTo>
                  <a:lnTo>
                    <a:pt x="5392" y="6313"/>
                  </a:lnTo>
                  <a:lnTo>
                    <a:pt x="5366" y="6419"/>
                  </a:lnTo>
                  <a:lnTo>
                    <a:pt x="5366" y="6498"/>
                  </a:lnTo>
                  <a:lnTo>
                    <a:pt x="5366" y="6655"/>
                  </a:lnTo>
                  <a:lnTo>
                    <a:pt x="447" y="6655"/>
                  </a:lnTo>
                  <a:lnTo>
                    <a:pt x="395" y="6629"/>
                  </a:lnTo>
                  <a:lnTo>
                    <a:pt x="369" y="6576"/>
                  </a:lnTo>
                  <a:lnTo>
                    <a:pt x="369" y="6340"/>
                  </a:lnTo>
                  <a:lnTo>
                    <a:pt x="2815" y="3552"/>
                  </a:lnTo>
                  <a:lnTo>
                    <a:pt x="2894" y="3499"/>
                  </a:lnTo>
                  <a:lnTo>
                    <a:pt x="2973" y="3473"/>
                  </a:lnTo>
                  <a:lnTo>
                    <a:pt x="3078" y="3499"/>
                  </a:lnTo>
                  <a:lnTo>
                    <a:pt x="3157" y="3552"/>
                  </a:lnTo>
                  <a:lnTo>
                    <a:pt x="3893" y="4420"/>
                  </a:lnTo>
                  <a:lnTo>
                    <a:pt x="3972" y="4472"/>
                  </a:lnTo>
                  <a:lnTo>
                    <a:pt x="4104" y="4472"/>
                  </a:lnTo>
                  <a:lnTo>
                    <a:pt x="4182" y="4420"/>
                  </a:lnTo>
                  <a:lnTo>
                    <a:pt x="4209" y="4367"/>
                  </a:lnTo>
                  <a:lnTo>
                    <a:pt x="4235" y="4314"/>
                  </a:lnTo>
                  <a:lnTo>
                    <a:pt x="4235" y="4236"/>
                  </a:lnTo>
                  <a:lnTo>
                    <a:pt x="4182" y="4157"/>
                  </a:lnTo>
                  <a:lnTo>
                    <a:pt x="3446" y="3289"/>
                  </a:lnTo>
                  <a:lnTo>
                    <a:pt x="3341" y="3210"/>
                  </a:lnTo>
                  <a:lnTo>
                    <a:pt x="3236" y="3157"/>
                  </a:lnTo>
                  <a:lnTo>
                    <a:pt x="3104" y="3105"/>
                  </a:lnTo>
                  <a:lnTo>
                    <a:pt x="2973" y="3078"/>
                  </a:lnTo>
                  <a:lnTo>
                    <a:pt x="2841" y="3105"/>
                  </a:lnTo>
                  <a:lnTo>
                    <a:pt x="2736" y="3157"/>
                  </a:lnTo>
                  <a:lnTo>
                    <a:pt x="2631" y="3210"/>
                  </a:lnTo>
                  <a:lnTo>
                    <a:pt x="2525" y="3289"/>
                  </a:lnTo>
                  <a:lnTo>
                    <a:pt x="369" y="5761"/>
                  </a:lnTo>
                  <a:lnTo>
                    <a:pt x="369" y="1789"/>
                  </a:lnTo>
                  <a:lnTo>
                    <a:pt x="369" y="1710"/>
                  </a:lnTo>
                  <a:lnTo>
                    <a:pt x="316" y="1658"/>
                  </a:lnTo>
                  <a:lnTo>
                    <a:pt x="263" y="1605"/>
                  </a:lnTo>
                  <a:lnTo>
                    <a:pt x="106" y="1605"/>
                  </a:lnTo>
                  <a:lnTo>
                    <a:pt x="53" y="1658"/>
                  </a:lnTo>
                  <a:lnTo>
                    <a:pt x="27" y="1710"/>
                  </a:lnTo>
                  <a:lnTo>
                    <a:pt x="0" y="1789"/>
                  </a:lnTo>
                  <a:lnTo>
                    <a:pt x="0" y="6576"/>
                  </a:lnTo>
                  <a:lnTo>
                    <a:pt x="0" y="6655"/>
                  </a:lnTo>
                  <a:lnTo>
                    <a:pt x="27" y="6761"/>
                  </a:lnTo>
                  <a:lnTo>
                    <a:pt x="79" y="6839"/>
                  </a:lnTo>
                  <a:lnTo>
                    <a:pt x="132" y="6892"/>
                  </a:lnTo>
                  <a:lnTo>
                    <a:pt x="184" y="6945"/>
                  </a:lnTo>
                  <a:lnTo>
                    <a:pt x="263" y="6997"/>
                  </a:lnTo>
                  <a:lnTo>
                    <a:pt x="369" y="7024"/>
                  </a:lnTo>
                  <a:lnTo>
                    <a:pt x="5366" y="7024"/>
                  </a:lnTo>
                  <a:lnTo>
                    <a:pt x="5366" y="10417"/>
                  </a:lnTo>
                  <a:lnTo>
                    <a:pt x="5366" y="10522"/>
                  </a:lnTo>
                  <a:lnTo>
                    <a:pt x="5392" y="10601"/>
                  </a:lnTo>
                  <a:lnTo>
                    <a:pt x="5445" y="10680"/>
                  </a:lnTo>
                  <a:lnTo>
                    <a:pt x="5498" y="10759"/>
                  </a:lnTo>
                  <a:lnTo>
                    <a:pt x="5576" y="10811"/>
                  </a:lnTo>
                  <a:lnTo>
                    <a:pt x="5655" y="10864"/>
                  </a:lnTo>
                  <a:lnTo>
                    <a:pt x="5734" y="10890"/>
                  </a:lnTo>
                  <a:lnTo>
                    <a:pt x="9837" y="10890"/>
                  </a:lnTo>
                  <a:lnTo>
                    <a:pt x="9943" y="10864"/>
                  </a:lnTo>
                  <a:lnTo>
                    <a:pt x="10022" y="10811"/>
                  </a:lnTo>
                  <a:lnTo>
                    <a:pt x="10074" y="10759"/>
                  </a:lnTo>
                  <a:lnTo>
                    <a:pt x="10127" y="10680"/>
                  </a:lnTo>
                  <a:lnTo>
                    <a:pt x="10179" y="10601"/>
                  </a:lnTo>
                  <a:lnTo>
                    <a:pt x="10206" y="10522"/>
                  </a:lnTo>
                  <a:lnTo>
                    <a:pt x="10232" y="10417"/>
                  </a:lnTo>
                  <a:lnTo>
                    <a:pt x="10232" y="6498"/>
                  </a:lnTo>
                  <a:lnTo>
                    <a:pt x="10206" y="6419"/>
                  </a:lnTo>
                  <a:lnTo>
                    <a:pt x="10179" y="6313"/>
                  </a:lnTo>
                  <a:lnTo>
                    <a:pt x="10127" y="6235"/>
                  </a:lnTo>
                  <a:lnTo>
                    <a:pt x="10074" y="6182"/>
                  </a:lnTo>
                  <a:lnTo>
                    <a:pt x="10022" y="6129"/>
                  </a:lnTo>
                  <a:lnTo>
                    <a:pt x="9943" y="6077"/>
                  </a:lnTo>
                  <a:lnTo>
                    <a:pt x="9837" y="6050"/>
                  </a:lnTo>
                  <a:lnTo>
                    <a:pt x="7023" y="6050"/>
                  </a:lnTo>
                  <a:lnTo>
                    <a:pt x="7023" y="474"/>
                  </a:lnTo>
                  <a:lnTo>
                    <a:pt x="6997" y="369"/>
                  </a:lnTo>
                  <a:lnTo>
                    <a:pt x="6971" y="290"/>
                  </a:lnTo>
                  <a:lnTo>
                    <a:pt x="6944" y="211"/>
                  </a:lnTo>
                  <a:lnTo>
                    <a:pt x="6892" y="159"/>
                  </a:lnTo>
                  <a:lnTo>
                    <a:pt x="6813" y="80"/>
                  </a:lnTo>
                  <a:lnTo>
                    <a:pt x="6734" y="53"/>
                  </a:lnTo>
                  <a:lnTo>
                    <a:pt x="6655" y="27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7304925" y="2274550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27" y="27"/>
                  </a:lnTo>
                  <a:lnTo>
                    <a:pt x="80" y="316"/>
                  </a:lnTo>
                  <a:lnTo>
                    <a:pt x="27" y="369"/>
                  </a:lnTo>
                  <a:lnTo>
                    <a:pt x="1" y="421"/>
                  </a:lnTo>
                  <a:lnTo>
                    <a:pt x="1" y="500"/>
                  </a:lnTo>
                  <a:lnTo>
                    <a:pt x="27" y="579"/>
                  </a:lnTo>
                  <a:lnTo>
                    <a:pt x="80" y="632"/>
                  </a:lnTo>
                  <a:lnTo>
                    <a:pt x="158" y="658"/>
                  </a:lnTo>
                  <a:lnTo>
                    <a:pt x="211" y="658"/>
                  </a:lnTo>
                  <a:lnTo>
                    <a:pt x="290" y="632"/>
                  </a:lnTo>
                  <a:lnTo>
                    <a:pt x="448" y="526"/>
                  </a:lnTo>
                  <a:lnTo>
                    <a:pt x="448" y="947"/>
                  </a:lnTo>
                  <a:lnTo>
                    <a:pt x="474" y="1000"/>
                  </a:lnTo>
                  <a:lnTo>
                    <a:pt x="500" y="1079"/>
                  </a:lnTo>
                  <a:lnTo>
                    <a:pt x="553" y="1105"/>
                  </a:lnTo>
                  <a:lnTo>
                    <a:pt x="632" y="1131"/>
                  </a:lnTo>
                  <a:lnTo>
                    <a:pt x="711" y="1105"/>
                  </a:lnTo>
                  <a:lnTo>
                    <a:pt x="763" y="1079"/>
                  </a:lnTo>
                  <a:lnTo>
                    <a:pt x="816" y="1000"/>
                  </a:lnTo>
                  <a:lnTo>
                    <a:pt x="816" y="947"/>
                  </a:lnTo>
                  <a:lnTo>
                    <a:pt x="816" y="526"/>
                  </a:lnTo>
                  <a:lnTo>
                    <a:pt x="974" y="632"/>
                  </a:lnTo>
                  <a:lnTo>
                    <a:pt x="1079" y="658"/>
                  </a:lnTo>
                  <a:lnTo>
                    <a:pt x="1158" y="632"/>
                  </a:lnTo>
                  <a:lnTo>
                    <a:pt x="1237" y="579"/>
                  </a:lnTo>
                  <a:lnTo>
                    <a:pt x="1263" y="500"/>
                  </a:lnTo>
                  <a:lnTo>
                    <a:pt x="1263" y="421"/>
                  </a:lnTo>
                  <a:lnTo>
                    <a:pt x="1237" y="369"/>
                  </a:lnTo>
                  <a:lnTo>
                    <a:pt x="1184" y="316"/>
                  </a:lnTo>
                  <a:lnTo>
                    <a:pt x="737" y="2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7304925" y="2323875"/>
              <a:ext cx="31600" cy="28300"/>
            </a:xfrm>
            <a:custGeom>
              <a:avLst/>
              <a:gdLst/>
              <a:ahLst/>
              <a:cxnLst/>
              <a:rect l="l" t="t" r="r" b="b"/>
              <a:pathLst>
                <a:path w="1264" h="1132" extrusionOk="0">
                  <a:moveTo>
                    <a:pt x="632" y="0"/>
                  </a:moveTo>
                  <a:lnTo>
                    <a:pt x="553" y="26"/>
                  </a:lnTo>
                  <a:lnTo>
                    <a:pt x="500" y="53"/>
                  </a:lnTo>
                  <a:lnTo>
                    <a:pt x="474" y="105"/>
                  </a:lnTo>
                  <a:lnTo>
                    <a:pt x="448" y="184"/>
                  </a:lnTo>
                  <a:lnTo>
                    <a:pt x="448" y="605"/>
                  </a:lnTo>
                  <a:lnTo>
                    <a:pt x="290" y="500"/>
                  </a:lnTo>
                  <a:lnTo>
                    <a:pt x="211" y="474"/>
                  </a:lnTo>
                  <a:lnTo>
                    <a:pt x="158" y="474"/>
                  </a:lnTo>
                  <a:lnTo>
                    <a:pt x="80" y="500"/>
                  </a:lnTo>
                  <a:lnTo>
                    <a:pt x="27" y="552"/>
                  </a:lnTo>
                  <a:lnTo>
                    <a:pt x="1" y="631"/>
                  </a:lnTo>
                  <a:lnTo>
                    <a:pt x="1" y="710"/>
                  </a:lnTo>
                  <a:lnTo>
                    <a:pt x="27" y="763"/>
                  </a:lnTo>
                  <a:lnTo>
                    <a:pt x="80" y="815"/>
                  </a:lnTo>
                  <a:lnTo>
                    <a:pt x="527" y="1105"/>
                  </a:lnTo>
                  <a:lnTo>
                    <a:pt x="632" y="1131"/>
                  </a:lnTo>
                  <a:lnTo>
                    <a:pt x="737" y="1105"/>
                  </a:lnTo>
                  <a:lnTo>
                    <a:pt x="1184" y="815"/>
                  </a:lnTo>
                  <a:lnTo>
                    <a:pt x="1237" y="763"/>
                  </a:lnTo>
                  <a:lnTo>
                    <a:pt x="1263" y="710"/>
                  </a:lnTo>
                  <a:lnTo>
                    <a:pt x="1263" y="631"/>
                  </a:lnTo>
                  <a:lnTo>
                    <a:pt x="1237" y="552"/>
                  </a:lnTo>
                  <a:lnTo>
                    <a:pt x="1184" y="500"/>
                  </a:lnTo>
                  <a:lnTo>
                    <a:pt x="1132" y="474"/>
                  </a:lnTo>
                  <a:lnTo>
                    <a:pt x="1053" y="474"/>
                  </a:lnTo>
                  <a:lnTo>
                    <a:pt x="974" y="500"/>
                  </a:lnTo>
                  <a:lnTo>
                    <a:pt x="816" y="605"/>
                  </a:lnTo>
                  <a:lnTo>
                    <a:pt x="816" y="184"/>
                  </a:lnTo>
                  <a:lnTo>
                    <a:pt x="816" y="105"/>
                  </a:lnTo>
                  <a:lnTo>
                    <a:pt x="763" y="53"/>
                  </a:lnTo>
                  <a:lnTo>
                    <a:pt x="711" y="2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73312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632" y="1"/>
                  </a:moveTo>
                  <a:lnTo>
                    <a:pt x="553" y="27"/>
                  </a:lnTo>
                  <a:lnTo>
                    <a:pt x="500" y="80"/>
                  </a:lnTo>
                  <a:lnTo>
                    <a:pt x="474" y="132"/>
                  </a:lnTo>
                  <a:lnTo>
                    <a:pt x="474" y="211"/>
                  </a:lnTo>
                  <a:lnTo>
                    <a:pt x="500" y="290"/>
                  </a:lnTo>
                  <a:lnTo>
                    <a:pt x="606" y="448"/>
                  </a:lnTo>
                  <a:lnTo>
                    <a:pt x="132" y="448"/>
                  </a:lnTo>
                  <a:lnTo>
                    <a:pt x="53" y="501"/>
                  </a:lnTo>
                  <a:lnTo>
                    <a:pt x="27" y="553"/>
                  </a:lnTo>
                  <a:lnTo>
                    <a:pt x="1" y="632"/>
                  </a:lnTo>
                  <a:lnTo>
                    <a:pt x="27" y="711"/>
                  </a:lnTo>
                  <a:lnTo>
                    <a:pt x="53" y="764"/>
                  </a:lnTo>
                  <a:lnTo>
                    <a:pt x="132" y="816"/>
                  </a:lnTo>
                  <a:lnTo>
                    <a:pt x="606" y="816"/>
                  </a:lnTo>
                  <a:lnTo>
                    <a:pt x="500" y="974"/>
                  </a:lnTo>
                  <a:lnTo>
                    <a:pt x="474" y="1053"/>
                  </a:lnTo>
                  <a:lnTo>
                    <a:pt x="474" y="1106"/>
                  </a:lnTo>
                  <a:lnTo>
                    <a:pt x="500" y="1185"/>
                  </a:lnTo>
                  <a:lnTo>
                    <a:pt x="553" y="1237"/>
                  </a:lnTo>
                  <a:lnTo>
                    <a:pt x="658" y="1263"/>
                  </a:lnTo>
                  <a:lnTo>
                    <a:pt x="763" y="1237"/>
                  </a:lnTo>
                  <a:lnTo>
                    <a:pt x="816" y="1185"/>
                  </a:lnTo>
                  <a:lnTo>
                    <a:pt x="1105" y="737"/>
                  </a:lnTo>
                  <a:lnTo>
                    <a:pt x="1132" y="632"/>
                  </a:lnTo>
                  <a:lnTo>
                    <a:pt x="1105" y="527"/>
                  </a:lnTo>
                  <a:lnTo>
                    <a:pt x="816" y="80"/>
                  </a:lnTo>
                  <a:lnTo>
                    <a:pt x="763" y="2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7281925" y="2297550"/>
              <a:ext cx="28300" cy="31600"/>
            </a:xfrm>
            <a:custGeom>
              <a:avLst/>
              <a:gdLst/>
              <a:ahLst/>
              <a:cxnLst/>
              <a:rect l="l" t="t" r="r" b="b"/>
              <a:pathLst>
                <a:path w="1132" h="1264" extrusionOk="0">
                  <a:moveTo>
                    <a:pt x="421" y="1"/>
                  </a:moveTo>
                  <a:lnTo>
                    <a:pt x="368" y="27"/>
                  </a:lnTo>
                  <a:lnTo>
                    <a:pt x="316" y="80"/>
                  </a:lnTo>
                  <a:lnTo>
                    <a:pt x="26" y="527"/>
                  </a:lnTo>
                  <a:lnTo>
                    <a:pt x="0" y="632"/>
                  </a:lnTo>
                  <a:lnTo>
                    <a:pt x="26" y="737"/>
                  </a:lnTo>
                  <a:lnTo>
                    <a:pt x="316" y="1185"/>
                  </a:lnTo>
                  <a:lnTo>
                    <a:pt x="395" y="1237"/>
                  </a:lnTo>
                  <a:lnTo>
                    <a:pt x="473" y="1263"/>
                  </a:lnTo>
                  <a:lnTo>
                    <a:pt x="579" y="1237"/>
                  </a:lnTo>
                  <a:lnTo>
                    <a:pt x="631" y="1185"/>
                  </a:lnTo>
                  <a:lnTo>
                    <a:pt x="658" y="1106"/>
                  </a:lnTo>
                  <a:lnTo>
                    <a:pt x="658" y="1053"/>
                  </a:lnTo>
                  <a:lnTo>
                    <a:pt x="631" y="974"/>
                  </a:lnTo>
                  <a:lnTo>
                    <a:pt x="552" y="816"/>
                  </a:lnTo>
                  <a:lnTo>
                    <a:pt x="1026" y="816"/>
                  </a:lnTo>
                  <a:lnTo>
                    <a:pt x="1078" y="764"/>
                  </a:lnTo>
                  <a:lnTo>
                    <a:pt x="1105" y="711"/>
                  </a:lnTo>
                  <a:lnTo>
                    <a:pt x="1131" y="632"/>
                  </a:lnTo>
                  <a:lnTo>
                    <a:pt x="1105" y="553"/>
                  </a:lnTo>
                  <a:lnTo>
                    <a:pt x="1078" y="501"/>
                  </a:lnTo>
                  <a:lnTo>
                    <a:pt x="1026" y="448"/>
                  </a:lnTo>
                  <a:lnTo>
                    <a:pt x="552" y="448"/>
                  </a:lnTo>
                  <a:lnTo>
                    <a:pt x="631" y="290"/>
                  </a:lnTo>
                  <a:lnTo>
                    <a:pt x="658" y="211"/>
                  </a:lnTo>
                  <a:lnTo>
                    <a:pt x="658" y="132"/>
                  </a:lnTo>
                  <a:lnTo>
                    <a:pt x="631" y="80"/>
                  </a:lnTo>
                  <a:lnTo>
                    <a:pt x="579" y="2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6"/>
          <p:cNvGrpSpPr/>
          <p:nvPr/>
        </p:nvGrpSpPr>
        <p:grpSpPr>
          <a:xfrm>
            <a:off x="4735121" y="6433514"/>
            <a:ext cx="368659" cy="364248"/>
            <a:chOff x="238125" y="2763775"/>
            <a:chExt cx="322875" cy="321575"/>
          </a:xfrm>
        </p:grpSpPr>
        <p:sp>
          <p:nvSpPr>
            <p:cNvPr id="1271" name="Google Shape;1271;p6"/>
            <p:cNvSpPr/>
            <p:nvPr/>
          </p:nvSpPr>
          <p:spPr>
            <a:xfrm>
              <a:off x="343325" y="2763775"/>
              <a:ext cx="217675" cy="321575"/>
            </a:xfrm>
            <a:custGeom>
              <a:avLst/>
              <a:gdLst/>
              <a:ahLst/>
              <a:cxnLst/>
              <a:rect l="l" t="t" r="r" b="b"/>
              <a:pathLst>
                <a:path w="8707" h="12863" extrusionOk="0">
                  <a:moveTo>
                    <a:pt x="4972" y="1079"/>
                  </a:moveTo>
                  <a:lnTo>
                    <a:pt x="4972" y="1526"/>
                  </a:lnTo>
                  <a:lnTo>
                    <a:pt x="3735" y="1526"/>
                  </a:lnTo>
                  <a:lnTo>
                    <a:pt x="3735" y="1079"/>
                  </a:lnTo>
                  <a:close/>
                  <a:moveTo>
                    <a:pt x="8312" y="9811"/>
                  </a:moveTo>
                  <a:lnTo>
                    <a:pt x="8312" y="10390"/>
                  </a:lnTo>
                  <a:lnTo>
                    <a:pt x="5629" y="10390"/>
                  </a:lnTo>
                  <a:lnTo>
                    <a:pt x="5577" y="10442"/>
                  </a:lnTo>
                  <a:lnTo>
                    <a:pt x="5550" y="10495"/>
                  </a:lnTo>
                  <a:lnTo>
                    <a:pt x="5524" y="10574"/>
                  </a:lnTo>
                  <a:lnTo>
                    <a:pt x="5550" y="10653"/>
                  </a:lnTo>
                  <a:lnTo>
                    <a:pt x="5577" y="10706"/>
                  </a:lnTo>
                  <a:lnTo>
                    <a:pt x="5629" y="10758"/>
                  </a:lnTo>
                  <a:lnTo>
                    <a:pt x="6786" y="10758"/>
                  </a:lnTo>
                  <a:lnTo>
                    <a:pt x="6839" y="11442"/>
                  </a:lnTo>
                  <a:lnTo>
                    <a:pt x="1842" y="11442"/>
                  </a:lnTo>
                  <a:lnTo>
                    <a:pt x="1920" y="10758"/>
                  </a:lnTo>
                  <a:lnTo>
                    <a:pt x="4893" y="10758"/>
                  </a:lnTo>
                  <a:lnTo>
                    <a:pt x="4972" y="10706"/>
                  </a:lnTo>
                  <a:lnTo>
                    <a:pt x="4998" y="10653"/>
                  </a:lnTo>
                  <a:lnTo>
                    <a:pt x="5024" y="10574"/>
                  </a:lnTo>
                  <a:lnTo>
                    <a:pt x="4998" y="10495"/>
                  </a:lnTo>
                  <a:lnTo>
                    <a:pt x="4972" y="10442"/>
                  </a:lnTo>
                  <a:lnTo>
                    <a:pt x="4893" y="10390"/>
                  </a:lnTo>
                  <a:lnTo>
                    <a:pt x="369" y="10390"/>
                  </a:lnTo>
                  <a:lnTo>
                    <a:pt x="369" y="9811"/>
                  </a:lnTo>
                  <a:close/>
                  <a:moveTo>
                    <a:pt x="4340" y="0"/>
                  </a:moveTo>
                  <a:lnTo>
                    <a:pt x="4261" y="27"/>
                  </a:lnTo>
                  <a:lnTo>
                    <a:pt x="4209" y="53"/>
                  </a:lnTo>
                  <a:lnTo>
                    <a:pt x="4182" y="132"/>
                  </a:lnTo>
                  <a:lnTo>
                    <a:pt x="4156" y="185"/>
                  </a:lnTo>
                  <a:lnTo>
                    <a:pt x="4156" y="684"/>
                  </a:lnTo>
                  <a:lnTo>
                    <a:pt x="3683" y="684"/>
                  </a:lnTo>
                  <a:lnTo>
                    <a:pt x="3551" y="711"/>
                  </a:lnTo>
                  <a:lnTo>
                    <a:pt x="3446" y="789"/>
                  </a:lnTo>
                  <a:lnTo>
                    <a:pt x="3393" y="895"/>
                  </a:lnTo>
                  <a:lnTo>
                    <a:pt x="3367" y="1000"/>
                  </a:lnTo>
                  <a:lnTo>
                    <a:pt x="3367" y="1526"/>
                  </a:lnTo>
                  <a:lnTo>
                    <a:pt x="895" y="1526"/>
                  </a:lnTo>
                  <a:lnTo>
                    <a:pt x="789" y="1552"/>
                  </a:lnTo>
                  <a:lnTo>
                    <a:pt x="684" y="1631"/>
                  </a:lnTo>
                  <a:lnTo>
                    <a:pt x="605" y="1710"/>
                  </a:lnTo>
                  <a:lnTo>
                    <a:pt x="579" y="1842"/>
                  </a:lnTo>
                  <a:lnTo>
                    <a:pt x="579" y="3814"/>
                  </a:lnTo>
                  <a:lnTo>
                    <a:pt x="605" y="3893"/>
                  </a:lnTo>
                  <a:lnTo>
                    <a:pt x="658" y="3946"/>
                  </a:lnTo>
                  <a:lnTo>
                    <a:pt x="711" y="3998"/>
                  </a:lnTo>
                  <a:lnTo>
                    <a:pt x="842" y="3998"/>
                  </a:lnTo>
                  <a:lnTo>
                    <a:pt x="921" y="3946"/>
                  </a:lnTo>
                  <a:lnTo>
                    <a:pt x="947" y="3893"/>
                  </a:lnTo>
                  <a:lnTo>
                    <a:pt x="974" y="3814"/>
                  </a:lnTo>
                  <a:lnTo>
                    <a:pt x="974" y="1920"/>
                  </a:lnTo>
                  <a:lnTo>
                    <a:pt x="7733" y="1920"/>
                  </a:lnTo>
                  <a:lnTo>
                    <a:pt x="7733" y="9443"/>
                  </a:lnTo>
                  <a:lnTo>
                    <a:pt x="974" y="9443"/>
                  </a:lnTo>
                  <a:lnTo>
                    <a:pt x="974" y="4709"/>
                  </a:lnTo>
                  <a:lnTo>
                    <a:pt x="947" y="4630"/>
                  </a:lnTo>
                  <a:lnTo>
                    <a:pt x="921" y="4577"/>
                  </a:lnTo>
                  <a:lnTo>
                    <a:pt x="842" y="4524"/>
                  </a:lnTo>
                  <a:lnTo>
                    <a:pt x="789" y="4498"/>
                  </a:lnTo>
                  <a:lnTo>
                    <a:pt x="711" y="4524"/>
                  </a:lnTo>
                  <a:lnTo>
                    <a:pt x="658" y="4577"/>
                  </a:lnTo>
                  <a:lnTo>
                    <a:pt x="605" y="4630"/>
                  </a:lnTo>
                  <a:lnTo>
                    <a:pt x="579" y="4709"/>
                  </a:lnTo>
                  <a:lnTo>
                    <a:pt x="579" y="9443"/>
                  </a:lnTo>
                  <a:lnTo>
                    <a:pt x="316" y="9443"/>
                  </a:lnTo>
                  <a:lnTo>
                    <a:pt x="185" y="9469"/>
                  </a:lnTo>
                  <a:lnTo>
                    <a:pt x="79" y="9522"/>
                  </a:lnTo>
                  <a:lnTo>
                    <a:pt x="27" y="9627"/>
                  </a:lnTo>
                  <a:lnTo>
                    <a:pt x="0" y="9759"/>
                  </a:lnTo>
                  <a:lnTo>
                    <a:pt x="0" y="10442"/>
                  </a:lnTo>
                  <a:lnTo>
                    <a:pt x="27" y="10574"/>
                  </a:lnTo>
                  <a:lnTo>
                    <a:pt x="79" y="10679"/>
                  </a:lnTo>
                  <a:lnTo>
                    <a:pt x="185" y="10732"/>
                  </a:lnTo>
                  <a:lnTo>
                    <a:pt x="316" y="10758"/>
                  </a:lnTo>
                  <a:lnTo>
                    <a:pt x="1526" y="10758"/>
                  </a:lnTo>
                  <a:lnTo>
                    <a:pt x="1342" y="12652"/>
                  </a:lnTo>
                  <a:lnTo>
                    <a:pt x="1368" y="12731"/>
                  </a:lnTo>
                  <a:lnTo>
                    <a:pt x="1394" y="12783"/>
                  </a:lnTo>
                  <a:lnTo>
                    <a:pt x="1447" y="12836"/>
                  </a:lnTo>
                  <a:lnTo>
                    <a:pt x="1526" y="12862"/>
                  </a:lnTo>
                  <a:lnTo>
                    <a:pt x="1605" y="12836"/>
                  </a:lnTo>
                  <a:lnTo>
                    <a:pt x="1657" y="12810"/>
                  </a:lnTo>
                  <a:lnTo>
                    <a:pt x="1710" y="12757"/>
                  </a:lnTo>
                  <a:lnTo>
                    <a:pt x="1736" y="12678"/>
                  </a:lnTo>
                  <a:lnTo>
                    <a:pt x="1815" y="11810"/>
                  </a:lnTo>
                  <a:lnTo>
                    <a:pt x="6892" y="11810"/>
                  </a:lnTo>
                  <a:lnTo>
                    <a:pt x="6971" y="12678"/>
                  </a:lnTo>
                  <a:lnTo>
                    <a:pt x="6997" y="12757"/>
                  </a:lnTo>
                  <a:lnTo>
                    <a:pt x="7023" y="12810"/>
                  </a:lnTo>
                  <a:lnTo>
                    <a:pt x="7076" y="12836"/>
                  </a:lnTo>
                  <a:lnTo>
                    <a:pt x="7155" y="12862"/>
                  </a:lnTo>
                  <a:lnTo>
                    <a:pt x="7181" y="12862"/>
                  </a:lnTo>
                  <a:lnTo>
                    <a:pt x="7260" y="12836"/>
                  </a:lnTo>
                  <a:lnTo>
                    <a:pt x="7312" y="12783"/>
                  </a:lnTo>
                  <a:lnTo>
                    <a:pt x="7339" y="12731"/>
                  </a:lnTo>
                  <a:lnTo>
                    <a:pt x="7339" y="12652"/>
                  </a:lnTo>
                  <a:lnTo>
                    <a:pt x="7155" y="10758"/>
                  </a:lnTo>
                  <a:lnTo>
                    <a:pt x="8391" y="10758"/>
                  </a:lnTo>
                  <a:lnTo>
                    <a:pt x="8522" y="10732"/>
                  </a:lnTo>
                  <a:lnTo>
                    <a:pt x="8601" y="10679"/>
                  </a:lnTo>
                  <a:lnTo>
                    <a:pt x="8680" y="10574"/>
                  </a:lnTo>
                  <a:lnTo>
                    <a:pt x="8707" y="10442"/>
                  </a:lnTo>
                  <a:lnTo>
                    <a:pt x="8707" y="9759"/>
                  </a:lnTo>
                  <a:lnTo>
                    <a:pt x="8680" y="9627"/>
                  </a:lnTo>
                  <a:lnTo>
                    <a:pt x="8601" y="9522"/>
                  </a:lnTo>
                  <a:lnTo>
                    <a:pt x="8522" y="9469"/>
                  </a:lnTo>
                  <a:lnTo>
                    <a:pt x="8391" y="9443"/>
                  </a:lnTo>
                  <a:lnTo>
                    <a:pt x="8102" y="9443"/>
                  </a:lnTo>
                  <a:lnTo>
                    <a:pt x="8102" y="1842"/>
                  </a:lnTo>
                  <a:lnTo>
                    <a:pt x="8075" y="1710"/>
                  </a:lnTo>
                  <a:lnTo>
                    <a:pt x="8023" y="1631"/>
                  </a:lnTo>
                  <a:lnTo>
                    <a:pt x="7917" y="1552"/>
                  </a:lnTo>
                  <a:lnTo>
                    <a:pt x="7786" y="1526"/>
                  </a:lnTo>
                  <a:lnTo>
                    <a:pt x="5340" y="1526"/>
                  </a:lnTo>
                  <a:lnTo>
                    <a:pt x="5340" y="1000"/>
                  </a:lnTo>
                  <a:lnTo>
                    <a:pt x="5313" y="895"/>
                  </a:lnTo>
                  <a:lnTo>
                    <a:pt x="5235" y="789"/>
                  </a:lnTo>
                  <a:lnTo>
                    <a:pt x="5156" y="711"/>
                  </a:lnTo>
                  <a:lnTo>
                    <a:pt x="5024" y="684"/>
                  </a:lnTo>
                  <a:lnTo>
                    <a:pt x="4524" y="684"/>
                  </a:lnTo>
                  <a:lnTo>
                    <a:pt x="4524" y="185"/>
                  </a:lnTo>
                  <a:lnTo>
                    <a:pt x="4524" y="132"/>
                  </a:lnTo>
                  <a:lnTo>
                    <a:pt x="4472" y="53"/>
                  </a:lnTo>
                  <a:lnTo>
                    <a:pt x="4419" y="2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398550" y="2836100"/>
              <a:ext cx="107225" cy="138775"/>
            </a:xfrm>
            <a:custGeom>
              <a:avLst/>
              <a:gdLst/>
              <a:ahLst/>
              <a:cxnLst/>
              <a:rect l="l" t="t" r="r" b="b"/>
              <a:pathLst>
                <a:path w="4289" h="5551" extrusionOk="0">
                  <a:moveTo>
                    <a:pt x="3262" y="369"/>
                  </a:moveTo>
                  <a:lnTo>
                    <a:pt x="3289" y="395"/>
                  </a:lnTo>
                  <a:lnTo>
                    <a:pt x="3289" y="632"/>
                  </a:lnTo>
                  <a:lnTo>
                    <a:pt x="3289" y="685"/>
                  </a:lnTo>
                  <a:lnTo>
                    <a:pt x="3262" y="711"/>
                  </a:lnTo>
                  <a:lnTo>
                    <a:pt x="3052" y="948"/>
                  </a:lnTo>
                  <a:lnTo>
                    <a:pt x="2894" y="1211"/>
                  </a:lnTo>
                  <a:lnTo>
                    <a:pt x="2789" y="1474"/>
                  </a:lnTo>
                  <a:lnTo>
                    <a:pt x="2763" y="1737"/>
                  </a:lnTo>
                  <a:lnTo>
                    <a:pt x="2789" y="1921"/>
                  </a:lnTo>
                  <a:lnTo>
                    <a:pt x="2815" y="2079"/>
                  </a:lnTo>
                  <a:lnTo>
                    <a:pt x="2920" y="2263"/>
                  </a:lnTo>
                  <a:lnTo>
                    <a:pt x="3026" y="2394"/>
                  </a:lnTo>
                  <a:lnTo>
                    <a:pt x="3368" y="2762"/>
                  </a:lnTo>
                  <a:lnTo>
                    <a:pt x="3525" y="2920"/>
                  </a:lnTo>
                  <a:lnTo>
                    <a:pt x="3657" y="3104"/>
                  </a:lnTo>
                  <a:lnTo>
                    <a:pt x="3762" y="3288"/>
                  </a:lnTo>
                  <a:lnTo>
                    <a:pt x="3841" y="3499"/>
                  </a:lnTo>
                  <a:lnTo>
                    <a:pt x="3894" y="3709"/>
                  </a:lnTo>
                  <a:lnTo>
                    <a:pt x="3894" y="3920"/>
                  </a:lnTo>
                  <a:lnTo>
                    <a:pt x="3867" y="4209"/>
                  </a:lnTo>
                  <a:lnTo>
                    <a:pt x="3815" y="4498"/>
                  </a:lnTo>
                  <a:lnTo>
                    <a:pt x="3683" y="4761"/>
                  </a:lnTo>
                  <a:lnTo>
                    <a:pt x="3525" y="5024"/>
                  </a:lnTo>
                  <a:lnTo>
                    <a:pt x="3446" y="5103"/>
                  </a:lnTo>
                  <a:lnTo>
                    <a:pt x="3368" y="5130"/>
                  </a:lnTo>
                  <a:lnTo>
                    <a:pt x="3289" y="5182"/>
                  </a:lnTo>
                  <a:lnTo>
                    <a:pt x="1000" y="5182"/>
                  </a:lnTo>
                  <a:lnTo>
                    <a:pt x="921" y="5130"/>
                  </a:lnTo>
                  <a:lnTo>
                    <a:pt x="816" y="5103"/>
                  </a:lnTo>
                  <a:lnTo>
                    <a:pt x="764" y="5024"/>
                  </a:lnTo>
                  <a:lnTo>
                    <a:pt x="579" y="4761"/>
                  </a:lnTo>
                  <a:lnTo>
                    <a:pt x="474" y="4498"/>
                  </a:lnTo>
                  <a:lnTo>
                    <a:pt x="395" y="4209"/>
                  </a:lnTo>
                  <a:lnTo>
                    <a:pt x="369" y="3920"/>
                  </a:lnTo>
                  <a:lnTo>
                    <a:pt x="395" y="3709"/>
                  </a:lnTo>
                  <a:lnTo>
                    <a:pt x="448" y="3499"/>
                  </a:lnTo>
                  <a:lnTo>
                    <a:pt x="527" y="3288"/>
                  </a:lnTo>
                  <a:lnTo>
                    <a:pt x="632" y="3104"/>
                  </a:lnTo>
                  <a:lnTo>
                    <a:pt x="764" y="2920"/>
                  </a:lnTo>
                  <a:lnTo>
                    <a:pt x="921" y="2762"/>
                  </a:lnTo>
                  <a:lnTo>
                    <a:pt x="1237" y="2394"/>
                  </a:lnTo>
                  <a:lnTo>
                    <a:pt x="1369" y="2263"/>
                  </a:lnTo>
                  <a:lnTo>
                    <a:pt x="1447" y="2079"/>
                  </a:lnTo>
                  <a:lnTo>
                    <a:pt x="1500" y="1921"/>
                  </a:lnTo>
                  <a:lnTo>
                    <a:pt x="1526" y="1737"/>
                  </a:lnTo>
                  <a:lnTo>
                    <a:pt x="1474" y="1474"/>
                  </a:lnTo>
                  <a:lnTo>
                    <a:pt x="1395" y="1211"/>
                  </a:lnTo>
                  <a:lnTo>
                    <a:pt x="1237" y="948"/>
                  </a:lnTo>
                  <a:lnTo>
                    <a:pt x="1027" y="711"/>
                  </a:lnTo>
                  <a:lnTo>
                    <a:pt x="1000" y="685"/>
                  </a:lnTo>
                  <a:lnTo>
                    <a:pt x="1000" y="632"/>
                  </a:lnTo>
                  <a:lnTo>
                    <a:pt x="1000" y="395"/>
                  </a:lnTo>
                  <a:lnTo>
                    <a:pt x="1000" y="369"/>
                  </a:lnTo>
                  <a:close/>
                  <a:moveTo>
                    <a:pt x="921" y="1"/>
                  </a:moveTo>
                  <a:lnTo>
                    <a:pt x="869" y="27"/>
                  </a:lnTo>
                  <a:lnTo>
                    <a:pt x="737" y="106"/>
                  </a:lnTo>
                  <a:lnTo>
                    <a:pt x="632" y="237"/>
                  </a:lnTo>
                  <a:lnTo>
                    <a:pt x="632" y="316"/>
                  </a:lnTo>
                  <a:lnTo>
                    <a:pt x="606" y="395"/>
                  </a:lnTo>
                  <a:lnTo>
                    <a:pt x="606" y="632"/>
                  </a:lnTo>
                  <a:lnTo>
                    <a:pt x="632" y="737"/>
                  </a:lnTo>
                  <a:lnTo>
                    <a:pt x="658" y="842"/>
                  </a:lnTo>
                  <a:lnTo>
                    <a:pt x="711" y="921"/>
                  </a:lnTo>
                  <a:lnTo>
                    <a:pt x="764" y="1000"/>
                  </a:lnTo>
                  <a:lnTo>
                    <a:pt x="921" y="1158"/>
                  </a:lnTo>
                  <a:lnTo>
                    <a:pt x="1027" y="1342"/>
                  </a:lnTo>
                  <a:lnTo>
                    <a:pt x="1106" y="1553"/>
                  </a:lnTo>
                  <a:lnTo>
                    <a:pt x="1132" y="1737"/>
                  </a:lnTo>
                  <a:lnTo>
                    <a:pt x="1132" y="1842"/>
                  </a:lnTo>
                  <a:lnTo>
                    <a:pt x="1106" y="1947"/>
                  </a:lnTo>
                  <a:lnTo>
                    <a:pt x="1053" y="2052"/>
                  </a:lnTo>
                  <a:lnTo>
                    <a:pt x="974" y="2131"/>
                  </a:lnTo>
                  <a:lnTo>
                    <a:pt x="658" y="2473"/>
                  </a:lnTo>
                  <a:lnTo>
                    <a:pt x="474" y="2657"/>
                  </a:lnTo>
                  <a:lnTo>
                    <a:pt x="343" y="2868"/>
                  </a:lnTo>
                  <a:lnTo>
                    <a:pt x="185" y="3104"/>
                  </a:lnTo>
                  <a:lnTo>
                    <a:pt x="80" y="3367"/>
                  </a:lnTo>
                  <a:lnTo>
                    <a:pt x="27" y="3630"/>
                  </a:lnTo>
                  <a:lnTo>
                    <a:pt x="1" y="3920"/>
                  </a:lnTo>
                  <a:lnTo>
                    <a:pt x="27" y="4288"/>
                  </a:lnTo>
                  <a:lnTo>
                    <a:pt x="106" y="4630"/>
                  </a:lnTo>
                  <a:lnTo>
                    <a:pt x="264" y="4946"/>
                  </a:lnTo>
                  <a:lnTo>
                    <a:pt x="474" y="5261"/>
                  </a:lnTo>
                  <a:lnTo>
                    <a:pt x="579" y="5393"/>
                  </a:lnTo>
                  <a:lnTo>
                    <a:pt x="737" y="5472"/>
                  </a:lnTo>
                  <a:lnTo>
                    <a:pt x="921" y="5550"/>
                  </a:lnTo>
                  <a:lnTo>
                    <a:pt x="3368" y="5550"/>
                  </a:lnTo>
                  <a:lnTo>
                    <a:pt x="3525" y="5472"/>
                  </a:lnTo>
                  <a:lnTo>
                    <a:pt x="3683" y="5393"/>
                  </a:lnTo>
                  <a:lnTo>
                    <a:pt x="3815" y="5261"/>
                  </a:lnTo>
                  <a:lnTo>
                    <a:pt x="4025" y="4946"/>
                  </a:lnTo>
                  <a:lnTo>
                    <a:pt x="4157" y="4630"/>
                  </a:lnTo>
                  <a:lnTo>
                    <a:pt x="4262" y="4288"/>
                  </a:lnTo>
                  <a:lnTo>
                    <a:pt x="4288" y="3920"/>
                  </a:lnTo>
                  <a:lnTo>
                    <a:pt x="4262" y="3630"/>
                  </a:lnTo>
                  <a:lnTo>
                    <a:pt x="4183" y="3367"/>
                  </a:lnTo>
                  <a:lnTo>
                    <a:pt x="4078" y="3104"/>
                  </a:lnTo>
                  <a:lnTo>
                    <a:pt x="3946" y="2868"/>
                  </a:lnTo>
                  <a:lnTo>
                    <a:pt x="3788" y="2657"/>
                  </a:lnTo>
                  <a:lnTo>
                    <a:pt x="3631" y="2473"/>
                  </a:lnTo>
                  <a:lnTo>
                    <a:pt x="3289" y="2131"/>
                  </a:lnTo>
                  <a:lnTo>
                    <a:pt x="3236" y="2052"/>
                  </a:lnTo>
                  <a:lnTo>
                    <a:pt x="3183" y="1947"/>
                  </a:lnTo>
                  <a:lnTo>
                    <a:pt x="3157" y="1842"/>
                  </a:lnTo>
                  <a:lnTo>
                    <a:pt x="3131" y="1737"/>
                  </a:lnTo>
                  <a:lnTo>
                    <a:pt x="3157" y="1553"/>
                  </a:lnTo>
                  <a:lnTo>
                    <a:pt x="3236" y="1342"/>
                  </a:lnTo>
                  <a:lnTo>
                    <a:pt x="3368" y="1158"/>
                  </a:lnTo>
                  <a:lnTo>
                    <a:pt x="3525" y="1000"/>
                  </a:lnTo>
                  <a:lnTo>
                    <a:pt x="3578" y="921"/>
                  </a:lnTo>
                  <a:lnTo>
                    <a:pt x="3631" y="842"/>
                  </a:lnTo>
                  <a:lnTo>
                    <a:pt x="3657" y="737"/>
                  </a:lnTo>
                  <a:lnTo>
                    <a:pt x="3657" y="632"/>
                  </a:lnTo>
                  <a:lnTo>
                    <a:pt x="3657" y="395"/>
                  </a:lnTo>
                  <a:lnTo>
                    <a:pt x="3657" y="316"/>
                  </a:lnTo>
                  <a:lnTo>
                    <a:pt x="3631" y="237"/>
                  </a:lnTo>
                  <a:lnTo>
                    <a:pt x="3552" y="106"/>
                  </a:lnTo>
                  <a:lnTo>
                    <a:pt x="3420" y="27"/>
                  </a:lnTo>
                  <a:lnTo>
                    <a:pt x="3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238125" y="2813100"/>
              <a:ext cx="105875" cy="144025"/>
            </a:xfrm>
            <a:custGeom>
              <a:avLst/>
              <a:gdLst/>
              <a:ahLst/>
              <a:cxnLst/>
              <a:rect l="l" t="t" r="r" b="b"/>
              <a:pathLst>
                <a:path w="4235" h="5761" extrusionOk="0">
                  <a:moveTo>
                    <a:pt x="2814" y="395"/>
                  </a:moveTo>
                  <a:lnTo>
                    <a:pt x="2814" y="500"/>
                  </a:lnTo>
                  <a:lnTo>
                    <a:pt x="2657" y="658"/>
                  </a:lnTo>
                  <a:lnTo>
                    <a:pt x="2551" y="842"/>
                  </a:lnTo>
                  <a:lnTo>
                    <a:pt x="2472" y="1026"/>
                  </a:lnTo>
                  <a:lnTo>
                    <a:pt x="2446" y="1236"/>
                  </a:lnTo>
                  <a:lnTo>
                    <a:pt x="2472" y="1368"/>
                  </a:lnTo>
                  <a:lnTo>
                    <a:pt x="2499" y="1499"/>
                  </a:lnTo>
                  <a:lnTo>
                    <a:pt x="2578" y="1605"/>
                  </a:lnTo>
                  <a:lnTo>
                    <a:pt x="2657" y="1710"/>
                  </a:lnTo>
                  <a:lnTo>
                    <a:pt x="2867" y="1946"/>
                  </a:lnTo>
                  <a:lnTo>
                    <a:pt x="3051" y="2183"/>
                  </a:lnTo>
                  <a:lnTo>
                    <a:pt x="3130" y="2288"/>
                  </a:lnTo>
                  <a:lnTo>
                    <a:pt x="3183" y="2420"/>
                  </a:lnTo>
                  <a:lnTo>
                    <a:pt x="3209" y="2551"/>
                  </a:lnTo>
                  <a:lnTo>
                    <a:pt x="3209" y="2683"/>
                  </a:lnTo>
                  <a:lnTo>
                    <a:pt x="3209" y="2920"/>
                  </a:lnTo>
                  <a:lnTo>
                    <a:pt x="3130" y="3130"/>
                  </a:lnTo>
                  <a:lnTo>
                    <a:pt x="3051" y="3314"/>
                  </a:lnTo>
                  <a:lnTo>
                    <a:pt x="2893" y="3472"/>
                  </a:lnTo>
                  <a:lnTo>
                    <a:pt x="1315" y="3472"/>
                  </a:lnTo>
                  <a:lnTo>
                    <a:pt x="1157" y="3314"/>
                  </a:lnTo>
                  <a:lnTo>
                    <a:pt x="1078" y="3130"/>
                  </a:lnTo>
                  <a:lnTo>
                    <a:pt x="999" y="2920"/>
                  </a:lnTo>
                  <a:lnTo>
                    <a:pt x="973" y="2683"/>
                  </a:lnTo>
                  <a:lnTo>
                    <a:pt x="999" y="2551"/>
                  </a:lnTo>
                  <a:lnTo>
                    <a:pt x="1026" y="2420"/>
                  </a:lnTo>
                  <a:lnTo>
                    <a:pt x="1078" y="2288"/>
                  </a:lnTo>
                  <a:lnTo>
                    <a:pt x="1157" y="2183"/>
                  </a:lnTo>
                  <a:lnTo>
                    <a:pt x="1341" y="1946"/>
                  </a:lnTo>
                  <a:lnTo>
                    <a:pt x="1552" y="1710"/>
                  </a:lnTo>
                  <a:lnTo>
                    <a:pt x="1631" y="1605"/>
                  </a:lnTo>
                  <a:lnTo>
                    <a:pt x="1710" y="1499"/>
                  </a:lnTo>
                  <a:lnTo>
                    <a:pt x="1736" y="1368"/>
                  </a:lnTo>
                  <a:lnTo>
                    <a:pt x="1736" y="1236"/>
                  </a:lnTo>
                  <a:lnTo>
                    <a:pt x="1736" y="1026"/>
                  </a:lnTo>
                  <a:lnTo>
                    <a:pt x="1657" y="842"/>
                  </a:lnTo>
                  <a:lnTo>
                    <a:pt x="1552" y="658"/>
                  </a:lnTo>
                  <a:lnTo>
                    <a:pt x="1394" y="500"/>
                  </a:lnTo>
                  <a:lnTo>
                    <a:pt x="1394" y="395"/>
                  </a:lnTo>
                  <a:close/>
                  <a:moveTo>
                    <a:pt x="3446" y="3867"/>
                  </a:moveTo>
                  <a:lnTo>
                    <a:pt x="3446" y="4340"/>
                  </a:lnTo>
                  <a:lnTo>
                    <a:pt x="789" y="4340"/>
                  </a:lnTo>
                  <a:lnTo>
                    <a:pt x="789" y="3867"/>
                  </a:lnTo>
                  <a:close/>
                  <a:moveTo>
                    <a:pt x="1341" y="0"/>
                  </a:moveTo>
                  <a:lnTo>
                    <a:pt x="1210" y="26"/>
                  </a:lnTo>
                  <a:lnTo>
                    <a:pt x="1105" y="105"/>
                  </a:lnTo>
                  <a:lnTo>
                    <a:pt x="1052" y="211"/>
                  </a:lnTo>
                  <a:lnTo>
                    <a:pt x="1026" y="342"/>
                  </a:lnTo>
                  <a:lnTo>
                    <a:pt x="1026" y="500"/>
                  </a:lnTo>
                  <a:lnTo>
                    <a:pt x="1026" y="579"/>
                  </a:lnTo>
                  <a:lnTo>
                    <a:pt x="1052" y="658"/>
                  </a:lnTo>
                  <a:lnTo>
                    <a:pt x="1078" y="710"/>
                  </a:lnTo>
                  <a:lnTo>
                    <a:pt x="1131" y="789"/>
                  </a:lnTo>
                  <a:lnTo>
                    <a:pt x="1236" y="894"/>
                  </a:lnTo>
                  <a:lnTo>
                    <a:pt x="1315" y="1000"/>
                  </a:lnTo>
                  <a:lnTo>
                    <a:pt x="1341" y="1105"/>
                  </a:lnTo>
                  <a:lnTo>
                    <a:pt x="1368" y="1236"/>
                  </a:lnTo>
                  <a:lnTo>
                    <a:pt x="1341" y="1342"/>
                  </a:lnTo>
                  <a:lnTo>
                    <a:pt x="1289" y="1447"/>
                  </a:lnTo>
                  <a:lnTo>
                    <a:pt x="1052" y="1683"/>
                  </a:lnTo>
                  <a:lnTo>
                    <a:pt x="842" y="1973"/>
                  </a:lnTo>
                  <a:lnTo>
                    <a:pt x="736" y="2131"/>
                  </a:lnTo>
                  <a:lnTo>
                    <a:pt x="684" y="2288"/>
                  </a:lnTo>
                  <a:lnTo>
                    <a:pt x="631" y="2499"/>
                  </a:lnTo>
                  <a:lnTo>
                    <a:pt x="605" y="2683"/>
                  </a:lnTo>
                  <a:lnTo>
                    <a:pt x="631" y="2893"/>
                  </a:lnTo>
                  <a:lnTo>
                    <a:pt x="658" y="3104"/>
                  </a:lnTo>
                  <a:lnTo>
                    <a:pt x="736" y="3288"/>
                  </a:lnTo>
                  <a:lnTo>
                    <a:pt x="815" y="3472"/>
                  </a:lnTo>
                  <a:lnTo>
                    <a:pt x="184" y="3472"/>
                  </a:lnTo>
                  <a:lnTo>
                    <a:pt x="105" y="3498"/>
                  </a:lnTo>
                  <a:lnTo>
                    <a:pt x="53" y="3525"/>
                  </a:lnTo>
                  <a:lnTo>
                    <a:pt x="0" y="3604"/>
                  </a:lnTo>
                  <a:lnTo>
                    <a:pt x="0" y="3656"/>
                  </a:lnTo>
                  <a:lnTo>
                    <a:pt x="0" y="3735"/>
                  </a:lnTo>
                  <a:lnTo>
                    <a:pt x="53" y="3788"/>
                  </a:lnTo>
                  <a:lnTo>
                    <a:pt x="105" y="3840"/>
                  </a:lnTo>
                  <a:lnTo>
                    <a:pt x="184" y="3867"/>
                  </a:lnTo>
                  <a:lnTo>
                    <a:pt x="395" y="3867"/>
                  </a:lnTo>
                  <a:lnTo>
                    <a:pt x="395" y="4393"/>
                  </a:lnTo>
                  <a:lnTo>
                    <a:pt x="421" y="4524"/>
                  </a:lnTo>
                  <a:lnTo>
                    <a:pt x="500" y="4629"/>
                  </a:lnTo>
                  <a:lnTo>
                    <a:pt x="605" y="4682"/>
                  </a:lnTo>
                  <a:lnTo>
                    <a:pt x="710" y="4708"/>
                  </a:lnTo>
                  <a:lnTo>
                    <a:pt x="868" y="4708"/>
                  </a:lnTo>
                  <a:lnTo>
                    <a:pt x="868" y="5576"/>
                  </a:lnTo>
                  <a:lnTo>
                    <a:pt x="868" y="5655"/>
                  </a:lnTo>
                  <a:lnTo>
                    <a:pt x="921" y="5708"/>
                  </a:lnTo>
                  <a:lnTo>
                    <a:pt x="973" y="5760"/>
                  </a:lnTo>
                  <a:lnTo>
                    <a:pt x="1131" y="5760"/>
                  </a:lnTo>
                  <a:lnTo>
                    <a:pt x="1184" y="5708"/>
                  </a:lnTo>
                  <a:lnTo>
                    <a:pt x="1210" y="5655"/>
                  </a:lnTo>
                  <a:lnTo>
                    <a:pt x="1236" y="5576"/>
                  </a:lnTo>
                  <a:lnTo>
                    <a:pt x="1236" y="4708"/>
                  </a:lnTo>
                  <a:lnTo>
                    <a:pt x="2998" y="4708"/>
                  </a:lnTo>
                  <a:lnTo>
                    <a:pt x="2998" y="5576"/>
                  </a:lnTo>
                  <a:lnTo>
                    <a:pt x="2998" y="5655"/>
                  </a:lnTo>
                  <a:lnTo>
                    <a:pt x="3051" y="5708"/>
                  </a:lnTo>
                  <a:lnTo>
                    <a:pt x="3104" y="5760"/>
                  </a:lnTo>
                  <a:lnTo>
                    <a:pt x="3262" y="5760"/>
                  </a:lnTo>
                  <a:lnTo>
                    <a:pt x="3314" y="5708"/>
                  </a:lnTo>
                  <a:lnTo>
                    <a:pt x="3367" y="5655"/>
                  </a:lnTo>
                  <a:lnTo>
                    <a:pt x="3367" y="5576"/>
                  </a:lnTo>
                  <a:lnTo>
                    <a:pt x="3367" y="4708"/>
                  </a:lnTo>
                  <a:lnTo>
                    <a:pt x="3525" y="4708"/>
                  </a:lnTo>
                  <a:lnTo>
                    <a:pt x="3630" y="4682"/>
                  </a:lnTo>
                  <a:lnTo>
                    <a:pt x="3735" y="4629"/>
                  </a:lnTo>
                  <a:lnTo>
                    <a:pt x="3814" y="4524"/>
                  </a:lnTo>
                  <a:lnTo>
                    <a:pt x="3840" y="4393"/>
                  </a:lnTo>
                  <a:lnTo>
                    <a:pt x="3840" y="3867"/>
                  </a:lnTo>
                  <a:lnTo>
                    <a:pt x="4051" y="3867"/>
                  </a:lnTo>
                  <a:lnTo>
                    <a:pt x="4129" y="3840"/>
                  </a:lnTo>
                  <a:lnTo>
                    <a:pt x="4182" y="3788"/>
                  </a:lnTo>
                  <a:lnTo>
                    <a:pt x="4235" y="3735"/>
                  </a:lnTo>
                  <a:lnTo>
                    <a:pt x="4235" y="3656"/>
                  </a:lnTo>
                  <a:lnTo>
                    <a:pt x="4235" y="3604"/>
                  </a:lnTo>
                  <a:lnTo>
                    <a:pt x="4182" y="3525"/>
                  </a:lnTo>
                  <a:lnTo>
                    <a:pt x="4129" y="3498"/>
                  </a:lnTo>
                  <a:lnTo>
                    <a:pt x="4051" y="3472"/>
                  </a:lnTo>
                  <a:lnTo>
                    <a:pt x="3367" y="3472"/>
                  </a:lnTo>
                  <a:lnTo>
                    <a:pt x="3472" y="3288"/>
                  </a:lnTo>
                  <a:lnTo>
                    <a:pt x="3551" y="3104"/>
                  </a:lnTo>
                  <a:lnTo>
                    <a:pt x="3577" y="2893"/>
                  </a:lnTo>
                  <a:lnTo>
                    <a:pt x="3603" y="2683"/>
                  </a:lnTo>
                  <a:lnTo>
                    <a:pt x="3577" y="2499"/>
                  </a:lnTo>
                  <a:lnTo>
                    <a:pt x="3525" y="2288"/>
                  </a:lnTo>
                  <a:lnTo>
                    <a:pt x="3472" y="2131"/>
                  </a:lnTo>
                  <a:lnTo>
                    <a:pt x="3367" y="1973"/>
                  </a:lnTo>
                  <a:lnTo>
                    <a:pt x="3156" y="1683"/>
                  </a:lnTo>
                  <a:lnTo>
                    <a:pt x="2920" y="1447"/>
                  </a:lnTo>
                  <a:lnTo>
                    <a:pt x="2867" y="1342"/>
                  </a:lnTo>
                  <a:lnTo>
                    <a:pt x="2841" y="1236"/>
                  </a:lnTo>
                  <a:lnTo>
                    <a:pt x="2841" y="1105"/>
                  </a:lnTo>
                  <a:lnTo>
                    <a:pt x="2893" y="1000"/>
                  </a:lnTo>
                  <a:lnTo>
                    <a:pt x="2972" y="894"/>
                  </a:lnTo>
                  <a:lnTo>
                    <a:pt x="3077" y="789"/>
                  </a:lnTo>
                  <a:lnTo>
                    <a:pt x="3130" y="710"/>
                  </a:lnTo>
                  <a:lnTo>
                    <a:pt x="3156" y="658"/>
                  </a:lnTo>
                  <a:lnTo>
                    <a:pt x="3183" y="579"/>
                  </a:lnTo>
                  <a:lnTo>
                    <a:pt x="3183" y="500"/>
                  </a:lnTo>
                  <a:lnTo>
                    <a:pt x="3183" y="342"/>
                  </a:lnTo>
                  <a:lnTo>
                    <a:pt x="3156" y="211"/>
                  </a:lnTo>
                  <a:lnTo>
                    <a:pt x="3077" y="105"/>
                  </a:lnTo>
                  <a:lnTo>
                    <a:pt x="2972" y="26"/>
                  </a:lnTo>
                  <a:lnTo>
                    <a:pt x="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75" name="Google Shape;1275;p6"/>
          <p:cNvGraphicFramePr/>
          <p:nvPr>
            <p:extLst>
              <p:ext uri="{D42A27DB-BD31-4B8C-83A1-F6EECF244321}">
                <p14:modId xmlns:p14="http://schemas.microsoft.com/office/powerpoint/2010/main" val="335791922"/>
              </p:ext>
            </p:extLst>
          </p:nvPr>
        </p:nvGraphicFramePr>
        <p:xfrm>
          <a:off x="1467160" y="-1761441"/>
          <a:ext cx="14563783" cy="6302758"/>
        </p:xfrm>
        <a:graphic>
          <a:graphicData uri="http://schemas.openxmlformats.org/drawingml/2006/table">
            <a:tbl>
              <a:tblPr firstRow="1" bandRow="1">
                <a:noFill/>
                <a:tableStyleId>{DEB3C6F2-44F7-426D-8553-165B31C23B74}</a:tableStyleId>
              </a:tblPr>
              <a:tblGrid>
                <a:gridCol w="672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6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001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Strong government-contract base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Global presence (90k employees)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Stable revenue &amp; high client retention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Broad IT &amp; consulting capabilities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Heavy reliance on public sector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Slow decision-making (large org)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Lower presence in commercial markets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Limited adoption of emerging tech at scale</a:t>
                      </a:r>
                      <a:endParaRPr sz="12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743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Growth in digital health, AI, cloud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Private-sector expansion (health, finance, retail)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Acquisition-driven growth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Rising use of wearables &amp; digital care tools</a:t>
                      </a:r>
                      <a:endParaRPr sz="2000" b="0" i="0" u="none" strike="noStrike" cap="none" dirty="0">
                        <a:solidFill>
                          <a:srgbClr val="F2F2F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Strong global competitors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Public scrutiny on government projects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Fast tech evolution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8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cap="none" dirty="0">
                          <a:solidFill>
                            <a:srgbClr val="F2F2F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Regulatory &amp; geopolitical risks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7" name="Google Shape;1277;p6"/>
          <p:cNvSpPr txBox="1"/>
          <p:nvPr/>
        </p:nvSpPr>
        <p:spPr>
          <a:xfrm>
            <a:off x="8244945" y="-1316149"/>
            <a:ext cx="24352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W</a:t>
            </a:r>
            <a:r>
              <a:rPr lang="en-US" sz="32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eaknesses</a:t>
            </a:r>
            <a:endParaRPr sz="32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8" name="Google Shape;1278;p6"/>
          <p:cNvSpPr txBox="1"/>
          <p:nvPr/>
        </p:nvSpPr>
        <p:spPr>
          <a:xfrm>
            <a:off x="1353972" y="1249622"/>
            <a:ext cx="321802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lang="en-US" sz="36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pportunities</a:t>
            </a:r>
            <a:endParaRPr sz="36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79" name="Google Shape;1279;p6"/>
          <p:cNvSpPr txBox="1"/>
          <p:nvPr/>
        </p:nvSpPr>
        <p:spPr>
          <a:xfrm>
            <a:off x="5234176" y="5567144"/>
            <a:ext cx="1966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T</a:t>
            </a:r>
            <a:r>
              <a:rPr lang="en-US" sz="1400" b="0" i="0" u="none" strike="noStrike" cap="none" dirty="0">
                <a:solidFill>
                  <a:srgbClr val="FFE5F7"/>
                </a:solidFill>
                <a:latin typeface="Anton"/>
                <a:ea typeface="Anton"/>
                <a:cs typeface="Anton"/>
                <a:sym typeface="Anton"/>
              </a:rPr>
              <a:t>hreats</a:t>
            </a:r>
            <a:endParaRPr sz="1400" b="0" i="0" u="none" strike="noStrike" cap="none" dirty="0">
              <a:solidFill>
                <a:srgbClr val="FFE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2006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luid Gradient Portfolio by Slidesgo">
  <a:themeElements>
    <a:clrScheme name="Simple Light">
      <a:dk1>
        <a:srgbClr val="FFFFFF"/>
      </a:dk1>
      <a:lt1>
        <a:srgbClr val="3646FF"/>
      </a:lt1>
      <a:dk2>
        <a:srgbClr val="7743E9"/>
      </a:dk2>
      <a:lt2>
        <a:srgbClr val="FF24A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3428</Words>
  <Application>Microsoft Macintosh PowerPoint</Application>
  <PresentationFormat>On-screen Show (16:9)</PresentationFormat>
  <Paragraphs>713</Paragraphs>
  <Slides>46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Noto Sans Symbols</vt:lpstr>
      <vt:lpstr>Anton</vt:lpstr>
      <vt:lpstr>-webkit-standard</vt:lpstr>
      <vt:lpstr>Open Sans</vt:lpstr>
      <vt:lpstr>Roboto Condensed Light</vt:lpstr>
      <vt:lpstr>Calibri</vt:lpstr>
      <vt:lpstr>Wingdings</vt:lpstr>
      <vt:lpstr>Krona One</vt:lpstr>
      <vt:lpstr>Century Gothic</vt:lpstr>
      <vt:lpstr>Loved by the King</vt:lpstr>
      <vt:lpstr>Nunito Light</vt:lpstr>
      <vt:lpstr>Mulish SemiBold</vt:lpstr>
      <vt:lpstr>Arial</vt:lpstr>
      <vt:lpstr>Fluid Gradient Portfolio by Slidesgo</vt:lpstr>
      <vt:lpstr> Digital Health Companion  Fianl Presentation</vt:lpstr>
      <vt:lpstr>Table of Contents</vt:lpstr>
      <vt:lpstr>About Pentagon Nexus Consulting Group  </vt:lpstr>
      <vt:lpstr>Team Pentagon Nexus Consulting Group </vt:lpstr>
      <vt:lpstr>Project Context &amp; Foundation </vt:lpstr>
      <vt:lpstr>CGI SWOT Summary</vt:lpstr>
      <vt:lpstr>CGI SWOT Summary</vt:lpstr>
      <vt:lpstr>CGI SWOT Summary</vt:lpstr>
      <vt:lpstr>CGI SWOT Summary</vt:lpstr>
      <vt:lpstr>CGI SWOT Summary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Data Analysis</vt:lpstr>
      <vt:lpstr>Opportunity Statement</vt:lpstr>
      <vt:lpstr>Opportunity Statement</vt:lpstr>
      <vt:lpstr>Project Scope</vt:lpstr>
      <vt:lpstr>Project Charter - Project Goal</vt:lpstr>
      <vt:lpstr>Project Charter</vt:lpstr>
      <vt:lpstr>Requirements &amp; Analysis</vt:lpstr>
      <vt:lpstr>Business Requirements</vt:lpstr>
      <vt:lpstr>Key Functional Requirements</vt:lpstr>
      <vt:lpstr>Non-Functional Requirements</vt:lpstr>
      <vt:lpstr>As-Is Process Overview</vt:lpstr>
      <vt:lpstr>To-Be Process Overview</vt:lpstr>
      <vt:lpstr>Solution Design &amp; Evaluation</vt:lpstr>
      <vt:lpstr>Solution Options Reviewed</vt:lpstr>
      <vt:lpstr>ROI Summary (5-Year)</vt:lpstr>
      <vt:lpstr>ROI Summary (5-Year)</vt:lpstr>
      <vt:lpstr>ROI Summary (5-Year)</vt:lpstr>
      <vt:lpstr>Evaluation Criteria</vt:lpstr>
      <vt:lpstr>Recommended Solution</vt:lpstr>
      <vt:lpstr>Implementation Planning</vt:lpstr>
      <vt:lpstr>Database &amp; Data Model Summary</vt:lpstr>
      <vt:lpstr>Our Team</vt:lpstr>
      <vt:lpstr>Risks &amp; Mitigation (Top 3 Risks)</vt:lpstr>
      <vt:lpstr>Test Strategy Summary</vt:lpstr>
      <vt:lpstr>Test Strategy Summary</vt:lpstr>
      <vt:lpstr>Implementation Strategy</vt:lpstr>
      <vt:lpstr>Conclusion</vt:lpstr>
      <vt:lpstr>Conclusion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Digital Health Companion  Fianl Presentation</dc:title>
  <cp:lastModifiedBy>Microsoft Office User</cp:lastModifiedBy>
  <cp:revision>99</cp:revision>
  <dcterms:modified xsi:type="dcterms:W3CDTF">2025-12-01T16:59:24Z</dcterms:modified>
</cp:coreProperties>
</file>